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75" d="100"/>
          <a:sy n="75" d="100"/>
        </p:scale>
        <p:origin x="-2760" y="-121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552117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826547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0737835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218676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5192626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8339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314453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7789149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863307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688171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006824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75D122-147E-4D25-A4B5-93960CC2B894}" type="datetimeFigureOut">
              <a:rPr kumimoji="1" lang="ja-JP" altLang="en-US" smtClean="0"/>
              <a:t>2019/10/17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420AC71-9DDC-408B-BADB-D8F7EC252F7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4120539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69" name="グループ化 1068"/>
          <p:cNvGrpSpPr/>
          <p:nvPr/>
        </p:nvGrpSpPr>
        <p:grpSpPr>
          <a:xfrm>
            <a:off x="225267" y="908720"/>
            <a:ext cx="8595205" cy="4749942"/>
            <a:chOff x="-14301789" y="-6580188"/>
            <a:chExt cx="36379154" cy="20104100"/>
          </a:xfrm>
        </p:grpSpPr>
        <p:sp>
          <p:nvSpPr>
            <p:cNvPr id="6" name="AutoShape 8"/>
            <p:cNvSpPr>
              <a:spLocks noChangeAspect="1" noChangeArrowheads="1" noTextEdit="1"/>
            </p:cNvSpPr>
            <p:nvPr/>
          </p:nvSpPr>
          <p:spPr bwMode="auto">
            <a:xfrm>
              <a:off x="-14293853" y="-6580188"/>
              <a:ext cx="36371218" cy="200707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7" name="Freeform 10"/>
            <p:cNvSpPr>
              <a:spLocks/>
            </p:cNvSpPr>
            <p:nvPr/>
          </p:nvSpPr>
          <p:spPr bwMode="auto">
            <a:xfrm>
              <a:off x="-13773150" y="7253286"/>
              <a:ext cx="26986" cy="30165"/>
            </a:xfrm>
            <a:custGeom>
              <a:avLst/>
              <a:gdLst>
                <a:gd name="T0" fmla="*/ 3 w 7"/>
                <a:gd name="T1" fmla="*/ 3 h 8"/>
                <a:gd name="T2" fmla="*/ 3 w 7"/>
                <a:gd name="T3" fmla="*/ 3 h 8"/>
                <a:gd name="T4" fmla="*/ 3 w 7"/>
                <a:gd name="T5" fmla="*/ 3 h 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</a:cxnLst>
              <a:rect l="0" t="0" r="r" b="b"/>
              <a:pathLst>
                <a:path w="7" h="8">
                  <a:moveTo>
                    <a:pt x="3" y="3"/>
                  </a:moveTo>
                  <a:cubicBezTo>
                    <a:pt x="3" y="3"/>
                    <a:pt x="3" y="3"/>
                    <a:pt x="3" y="3"/>
                  </a:cubicBezTo>
                  <a:cubicBezTo>
                    <a:pt x="0" y="0"/>
                    <a:pt x="7" y="8"/>
                    <a:pt x="3" y="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8" name="Freeform 11"/>
            <p:cNvSpPr>
              <a:spLocks/>
            </p:cNvSpPr>
            <p:nvPr/>
          </p:nvSpPr>
          <p:spPr bwMode="auto">
            <a:xfrm>
              <a:off x="-10720388" y="593724"/>
              <a:ext cx="6915150" cy="4894261"/>
            </a:xfrm>
            <a:custGeom>
              <a:avLst/>
              <a:gdLst>
                <a:gd name="T0" fmla="*/ 64 w 1844"/>
                <a:gd name="T1" fmla="*/ 607 h 1305"/>
                <a:gd name="T2" fmla="*/ 88 w 1844"/>
                <a:gd name="T3" fmla="*/ 751 h 1305"/>
                <a:gd name="T4" fmla="*/ 94 w 1844"/>
                <a:gd name="T5" fmla="*/ 864 h 1305"/>
                <a:gd name="T6" fmla="*/ 95 w 1844"/>
                <a:gd name="T7" fmla="*/ 944 h 1305"/>
                <a:gd name="T8" fmla="*/ 314 w 1844"/>
                <a:gd name="T9" fmla="*/ 1149 h 1305"/>
                <a:gd name="T10" fmla="*/ 481 w 1844"/>
                <a:gd name="T11" fmla="*/ 1210 h 1305"/>
                <a:gd name="T12" fmla="*/ 573 w 1844"/>
                <a:gd name="T13" fmla="*/ 1201 h 1305"/>
                <a:gd name="T14" fmla="*/ 703 w 1844"/>
                <a:gd name="T15" fmla="*/ 1251 h 1305"/>
                <a:gd name="T16" fmla="*/ 732 w 1844"/>
                <a:gd name="T17" fmla="*/ 1268 h 1305"/>
                <a:gd name="T18" fmla="*/ 802 w 1844"/>
                <a:gd name="T19" fmla="*/ 1263 h 1305"/>
                <a:gd name="T20" fmla="*/ 948 w 1844"/>
                <a:gd name="T21" fmla="*/ 1268 h 1305"/>
                <a:gd name="T22" fmla="*/ 1006 w 1844"/>
                <a:gd name="T23" fmla="*/ 1218 h 1305"/>
                <a:gd name="T24" fmla="*/ 1096 w 1844"/>
                <a:gd name="T25" fmla="*/ 1170 h 1305"/>
                <a:gd name="T26" fmla="*/ 1165 w 1844"/>
                <a:gd name="T27" fmla="*/ 1144 h 1305"/>
                <a:gd name="T28" fmla="*/ 1222 w 1844"/>
                <a:gd name="T29" fmla="*/ 1135 h 1305"/>
                <a:gd name="T30" fmla="*/ 1346 w 1844"/>
                <a:gd name="T31" fmla="*/ 1187 h 1305"/>
                <a:gd name="T32" fmla="*/ 1506 w 1844"/>
                <a:gd name="T33" fmla="*/ 1280 h 1305"/>
                <a:gd name="T34" fmla="*/ 1680 w 1844"/>
                <a:gd name="T35" fmla="*/ 1221 h 1305"/>
                <a:gd name="T36" fmla="*/ 1794 w 1844"/>
                <a:gd name="T37" fmla="*/ 1063 h 1305"/>
                <a:gd name="T38" fmla="*/ 1732 w 1844"/>
                <a:gd name="T39" fmla="*/ 933 h 1305"/>
                <a:gd name="T40" fmla="*/ 1803 w 1844"/>
                <a:gd name="T41" fmla="*/ 783 h 1305"/>
                <a:gd name="T42" fmla="*/ 1715 w 1844"/>
                <a:gd name="T43" fmla="*/ 708 h 1305"/>
                <a:gd name="T44" fmla="*/ 1515 w 1844"/>
                <a:gd name="T45" fmla="*/ 696 h 1305"/>
                <a:gd name="T46" fmla="*/ 1330 w 1844"/>
                <a:gd name="T47" fmla="*/ 626 h 1305"/>
                <a:gd name="T48" fmla="*/ 1251 w 1844"/>
                <a:gd name="T49" fmla="*/ 571 h 1305"/>
                <a:gd name="T50" fmla="*/ 1151 w 1844"/>
                <a:gd name="T51" fmla="*/ 502 h 1305"/>
                <a:gd name="T52" fmla="*/ 1089 w 1844"/>
                <a:gd name="T53" fmla="*/ 373 h 1305"/>
                <a:gd name="T54" fmla="*/ 924 w 1844"/>
                <a:gd name="T55" fmla="*/ 219 h 1305"/>
                <a:gd name="T56" fmla="*/ 843 w 1844"/>
                <a:gd name="T57" fmla="*/ 57 h 1305"/>
                <a:gd name="T58" fmla="*/ 736 w 1844"/>
                <a:gd name="T59" fmla="*/ 16 h 1305"/>
                <a:gd name="T60" fmla="*/ 611 w 1844"/>
                <a:gd name="T61" fmla="*/ 26 h 1305"/>
                <a:gd name="T62" fmla="*/ 570 w 1844"/>
                <a:gd name="T63" fmla="*/ 38 h 1305"/>
                <a:gd name="T64" fmla="*/ 473 w 1844"/>
                <a:gd name="T65" fmla="*/ 104 h 1305"/>
                <a:gd name="T66" fmla="*/ 307 w 1844"/>
                <a:gd name="T67" fmla="*/ 168 h 1305"/>
                <a:gd name="T68" fmla="*/ 279 w 1844"/>
                <a:gd name="T69" fmla="*/ 208 h 1305"/>
                <a:gd name="T70" fmla="*/ 187 w 1844"/>
                <a:gd name="T71" fmla="*/ 256 h 1305"/>
                <a:gd name="T72" fmla="*/ 143 w 1844"/>
                <a:gd name="T73" fmla="*/ 302 h 1305"/>
                <a:gd name="T74" fmla="*/ 80 w 1844"/>
                <a:gd name="T75" fmla="*/ 444 h 1305"/>
                <a:gd name="T76" fmla="*/ 18 w 1844"/>
                <a:gd name="T77" fmla="*/ 527 h 1305"/>
                <a:gd name="T78" fmla="*/ 14 w 1844"/>
                <a:gd name="T79" fmla="*/ 584 h 130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1844" h="1305">
                  <a:moveTo>
                    <a:pt x="14" y="584"/>
                  </a:moveTo>
                  <a:cubicBezTo>
                    <a:pt x="28" y="597"/>
                    <a:pt x="47" y="600"/>
                    <a:pt x="64" y="607"/>
                  </a:cubicBezTo>
                  <a:cubicBezTo>
                    <a:pt x="97" y="622"/>
                    <a:pt x="119" y="645"/>
                    <a:pt x="114" y="689"/>
                  </a:cubicBezTo>
                  <a:cubicBezTo>
                    <a:pt x="112" y="713"/>
                    <a:pt x="95" y="729"/>
                    <a:pt x="88" y="751"/>
                  </a:cubicBezTo>
                  <a:cubicBezTo>
                    <a:pt x="78" y="781"/>
                    <a:pt x="91" y="806"/>
                    <a:pt x="96" y="836"/>
                  </a:cubicBezTo>
                  <a:cubicBezTo>
                    <a:pt x="98" y="846"/>
                    <a:pt x="93" y="856"/>
                    <a:pt x="94" y="864"/>
                  </a:cubicBezTo>
                  <a:cubicBezTo>
                    <a:pt x="95" y="876"/>
                    <a:pt x="104" y="885"/>
                    <a:pt x="105" y="897"/>
                  </a:cubicBezTo>
                  <a:cubicBezTo>
                    <a:pt x="106" y="910"/>
                    <a:pt x="95" y="928"/>
                    <a:pt x="95" y="944"/>
                  </a:cubicBezTo>
                  <a:cubicBezTo>
                    <a:pt x="128" y="954"/>
                    <a:pt x="150" y="981"/>
                    <a:pt x="170" y="1001"/>
                  </a:cubicBezTo>
                  <a:cubicBezTo>
                    <a:pt x="217" y="1051"/>
                    <a:pt x="252" y="1116"/>
                    <a:pt x="314" y="1149"/>
                  </a:cubicBezTo>
                  <a:cubicBezTo>
                    <a:pt x="329" y="1122"/>
                    <a:pt x="384" y="1168"/>
                    <a:pt x="396" y="1180"/>
                  </a:cubicBezTo>
                  <a:cubicBezTo>
                    <a:pt x="428" y="1212"/>
                    <a:pt x="441" y="1215"/>
                    <a:pt x="481" y="1210"/>
                  </a:cubicBezTo>
                  <a:cubicBezTo>
                    <a:pt x="500" y="1208"/>
                    <a:pt x="515" y="1214"/>
                    <a:pt x="533" y="1216"/>
                  </a:cubicBezTo>
                  <a:cubicBezTo>
                    <a:pt x="563" y="1221"/>
                    <a:pt x="549" y="1209"/>
                    <a:pt x="573" y="1201"/>
                  </a:cubicBezTo>
                  <a:cubicBezTo>
                    <a:pt x="598" y="1193"/>
                    <a:pt x="645" y="1226"/>
                    <a:pt x="666" y="1235"/>
                  </a:cubicBezTo>
                  <a:cubicBezTo>
                    <a:pt x="678" y="1240"/>
                    <a:pt x="691" y="1246"/>
                    <a:pt x="703" y="1251"/>
                  </a:cubicBezTo>
                  <a:cubicBezTo>
                    <a:pt x="709" y="1253"/>
                    <a:pt x="717" y="1250"/>
                    <a:pt x="722" y="1253"/>
                  </a:cubicBezTo>
                  <a:cubicBezTo>
                    <a:pt x="729" y="1257"/>
                    <a:pt x="728" y="1265"/>
                    <a:pt x="732" y="1268"/>
                  </a:cubicBezTo>
                  <a:cubicBezTo>
                    <a:pt x="743" y="1276"/>
                    <a:pt x="753" y="1283"/>
                    <a:pt x="769" y="1282"/>
                  </a:cubicBezTo>
                  <a:cubicBezTo>
                    <a:pt x="790" y="1281"/>
                    <a:pt x="786" y="1275"/>
                    <a:pt x="802" y="1263"/>
                  </a:cubicBezTo>
                  <a:cubicBezTo>
                    <a:pt x="828" y="1245"/>
                    <a:pt x="852" y="1252"/>
                    <a:pt x="879" y="1264"/>
                  </a:cubicBezTo>
                  <a:cubicBezTo>
                    <a:pt x="891" y="1270"/>
                    <a:pt x="949" y="1305"/>
                    <a:pt x="948" y="1268"/>
                  </a:cubicBezTo>
                  <a:cubicBezTo>
                    <a:pt x="967" y="1266"/>
                    <a:pt x="994" y="1261"/>
                    <a:pt x="1003" y="1247"/>
                  </a:cubicBezTo>
                  <a:cubicBezTo>
                    <a:pt x="1007" y="1241"/>
                    <a:pt x="1002" y="1226"/>
                    <a:pt x="1006" y="1218"/>
                  </a:cubicBezTo>
                  <a:cubicBezTo>
                    <a:pt x="1011" y="1207"/>
                    <a:pt x="1022" y="1199"/>
                    <a:pt x="1030" y="1190"/>
                  </a:cubicBezTo>
                  <a:cubicBezTo>
                    <a:pt x="1059" y="1160"/>
                    <a:pt x="1057" y="1161"/>
                    <a:pt x="1096" y="1170"/>
                  </a:cubicBezTo>
                  <a:cubicBezTo>
                    <a:pt x="1117" y="1174"/>
                    <a:pt x="1130" y="1167"/>
                    <a:pt x="1146" y="1158"/>
                  </a:cubicBezTo>
                  <a:cubicBezTo>
                    <a:pt x="1152" y="1155"/>
                    <a:pt x="1159" y="1145"/>
                    <a:pt x="1165" y="1144"/>
                  </a:cubicBezTo>
                  <a:cubicBezTo>
                    <a:pt x="1176" y="1142"/>
                    <a:pt x="1180" y="1153"/>
                    <a:pt x="1188" y="1152"/>
                  </a:cubicBezTo>
                  <a:cubicBezTo>
                    <a:pt x="1209" y="1151"/>
                    <a:pt x="1204" y="1145"/>
                    <a:pt x="1222" y="1135"/>
                  </a:cubicBezTo>
                  <a:cubicBezTo>
                    <a:pt x="1258" y="1115"/>
                    <a:pt x="1261" y="1141"/>
                    <a:pt x="1284" y="1155"/>
                  </a:cubicBezTo>
                  <a:cubicBezTo>
                    <a:pt x="1305" y="1166"/>
                    <a:pt x="1335" y="1163"/>
                    <a:pt x="1346" y="1187"/>
                  </a:cubicBezTo>
                  <a:cubicBezTo>
                    <a:pt x="1389" y="1194"/>
                    <a:pt x="1427" y="1134"/>
                    <a:pt x="1466" y="1165"/>
                  </a:cubicBezTo>
                  <a:cubicBezTo>
                    <a:pt x="1490" y="1184"/>
                    <a:pt x="1506" y="1250"/>
                    <a:pt x="1506" y="1280"/>
                  </a:cubicBezTo>
                  <a:cubicBezTo>
                    <a:pt x="1544" y="1269"/>
                    <a:pt x="1591" y="1281"/>
                    <a:pt x="1628" y="1265"/>
                  </a:cubicBezTo>
                  <a:cubicBezTo>
                    <a:pt x="1649" y="1256"/>
                    <a:pt x="1661" y="1234"/>
                    <a:pt x="1680" y="1221"/>
                  </a:cubicBezTo>
                  <a:cubicBezTo>
                    <a:pt x="1700" y="1207"/>
                    <a:pt x="1720" y="1200"/>
                    <a:pt x="1736" y="1182"/>
                  </a:cubicBezTo>
                  <a:cubicBezTo>
                    <a:pt x="1765" y="1149"/>
                    <a:pt x="1773" y="1101"/>
                    <a:pt x="1794" y="1063"/>
                  </a:cubicBezTo>
                  <a:cubicBezTo>
                    <a:pt x="1825" y="1010"/>
                    <a:pt x="1786" y="995"/>
                    <a:pt x="1755" y="949"/>
                  </a:cubicBezTo>
                  <a:cubicBezTo>
                    <a:pt x="1752" y="944"/>
                    <a:pt x="1737" y="936"/>
                    <a:pt x="1732" y="933"/>
                  </a:cubicBezTo>
                  <a:cubicBezTo>
                    <a:pt x="1753" y="946"/>
                    <a:pt x="1816" y="865"/>
                    <a:pt x="1819" y="849"/>
                  </a:cubicBezTo>
                  <a:cubicBezTo>
                    <a:pt x="1798" y="838"/>
                    <a:pt x="1802" y="805"/>
                    <a:pt x="1803" y="783"/>
                  </a:cubicBezTo>
                  <a:cubicBezTo>
                    <a:pt x="1844" y="782"/>
                    <a:pt x="1817" y="757"/>
                    <a:pt x="1800" y="742"/>
                  </a:cubicBezTo>
                  <a:cubicBezTo>
                    <a:pt x="1773" y="717"/>
                    <a:pt x="1749" y="719"/>
                    <a:pt x="1715" y="708"/>
                  </a:cubicBezTo>
                  <a:cubicBezTo>
                    <a:pt x="1725" y="746"/>
                    <a:pt x="1648" y="777"/>
                    <a:pt x="1616" y="781"/>
                  </a:cubicBezTo>
                  <a:cubicBezTo>
                    <a:pt x="1569" y="787"/>
                    <a:pt x="1546" y="724"/>
                    <a:pt x="1515" y="696"/>
                  </a:cubicBezTo>
                  <a:cubicBezTo>
                    <a:pt x="1477" y="661"/>
                    <a:pt x="1432" y="672"/>
                    <a:pt x="1390" y="652"/>
                  </a:cubicBezTo>
                  <a:cubicBezTo>
                    <a:pt x="1367" y="641"/>
                    <a:pt x="1356" y="633"/>
                    <a:pt x="1330" y="626"/>
                  </a:cubicBezTo>
                  <a:cubicBezTo>
                    <a:pt x="1311" y="621"/>
                    <a:pt x="1284" y="612"/>
                    <a:pt x="1269" y="599"/>
                  </a:cubicBezTo>
                  <a:cubicBezTo>
                    <a:pt x="1262" y="593"/>
                    <a:pt x="1258" y="577"/>
                    <a:pt x="1251" y="571"/>
                  </a:cubicBezTo>
                  <a:cubicBezTo>
                    <a:pt x="1241" y="563"/>
                    <a:pt x="1224" y="557"/>
                    <a:pt x="1212" y="552"/>
                  </a:cubicBezTo>
                  <a:cubicBezTo>
                    <a:pt x="1191" y="542"/>
                    <a:pt x="1156" y="529"/>
                    <a:pt x="1151" y="502"/>
                  </a:cubicBezTo>
                  <a:cubicBezTo>
                    <a:pt x="1146" y="471"/>
                    <a:pt x="1186" y="450"/>
                    <a:pt x="1176" y="418"/>
                  </a:cubicBezTo>
                  <a:cubicBezTo>
                    <a:pt x="1167" y="391"/>
                    <a:pt x="1114" y="388"/>
                    <a:pt x="1089" y="373"/>
                  </a:cubicBezTo>
                  <a:cubicBezTo>
                    <a:pt x="1052" y="352"/>
                    <a:pt x="1008" y="335"/>
                    <a:pt x="977" y="305"/>
                  </a:cubicBezTo>
                  <a:cubicBezTo>
                    <a:pt x="952" y="280"/>
                    <a:pt x="943" y="247"/>
                    <a:pt x="924" y="219"/>
                  </a:cubicBezTo>
                  <a:cubicBezTo>
                    <a:pt x="898" y="183"/>
                    <a:pt x="867" y="173"/>
                    <a:pt x="854" y="126"/>
                  </a:cubicBezTo>
                  <a:cubicBezTo>
                    <a:pt x="848" y="104"/>
                    <a:pt x="846" y="80"/>
                    <a:pt x="843" y="57"/>
                  </a:cubicBezTo>
                  <a:cubicBezTo>
                    <a:pt x="836" y="58"/>
                    <a:pt x="828" y="58"/>
                    <a:pt x="818" y="54"/>
                  </a:cubicBezTo>
                  <a:cubicBezTo>
                    <a:pt x="792" y="45"/>
                    <a:pt x="761" y="30"/>
                    <a:pt x="736" y="16"/>
                  </a:cubicBezTo>
                  <a:cubicBezTo>
                    <a:pt x="711" y="0"/>
                    <a:pt x="704" y="25"/>
                    <a:pt x="682" y="31"/>
                  </a:cubicBezTo>
                  <a:cubicBezTo>
                    <a:pt x="660" y="37"/>
                    <a:pt x="635" y="19"/>
                    <a:pt x="611" y="26"/>
                  </a:cubicBezTo>
                  <a:cubicBezTo>
                    <a:pt x="602" y="28"/>
                    <a:pt x="607" y="39"/>
                    <a:pt x="594" y="35"/>
                  </a:cubicBezTo>
                  <a:cubicBezTo>
                    <a:pt x="586" y="32"/>
                    <a:pt x="577" y="32"/>
                    <a:pt x="570" y="38"/>
                  </a:cubicBezTo>
                  <a:cubicBezTo>
                    <a:pt x="556" y="51"/>
                    <a:pt x="554" y="60"/>
                    <a:pt x="534" y="64"/>
                  </a:cubicBezTo>
                  <a:cubicBezTo>
                    <a:pt x="510" y="70"/>
                    <a:pt x="495" y="94"/>
                    <a:pt x="473" y="104"/>
                  </a:cubicBezTo>
                  <a:cubicBezTo>
                    <a:pt x="441" y="119"/>
                    <a:pt x="404" y="110"/>
                    <a:pt x="374" y="132"/>
                  </a:cubicBezTo>
                  <a:cubicBezTo>
                    <a:pt x="353" y="148"/>
                    <a:pt x="329" y="153"/>
                    <a:pt x="307" y="168"/>
                  </a:cubicBezTo>
                  <a:cubicBezTo>
                    <a:pt x="299" y="173"/>
                    <a:pt x="291" y="182"/>
                    <a:pt x="293" y="193"/>
                  </a:cubicBezTo>
                  <a:cubicBezTo>
                    <a:pt x="294" y="206"/>
                    <a:pt x="284" y="200"/>
                    <a:pt x="279" y="208"/>
                  </a:cubicBezTo>
                  <a:cubicBezTo>
                    <a:pt x="264" y="231"/>
                    <a:pt x="256" y="254"/>
                    <a:pt x="224" y="258"/>
                  </a:cubicBezTo>
                  <a:cubicBezTo>
                    <a:pt x="211" y="260"/>
                    <a:pt x="199" y="243"/>
                    <a:pt x="187" y="256"/>
                  </a:cubicBezTo>
                  <a:cubicBezTo>
                    <a:pt x="180" y="264"/>
                    <a:pt x="178" y="272"/>
                    <a:pt x="166" y="273"/>
                  </a:cubicBezTo>
                  <a:cubicBezTo>
                    <a:pt x="147" y="275"/>
                    <a:pt x="146" y="284"/>
                    <a:pt x="143" y="302"/>
                  </a:cubicBezTo>
                  <a:cubicBezTo>
                    <a:pt x="139" y="329"/>
                    <a:pt x="134" y="356"/>
                    <a:pt x="120" y="380"/>
                  </a:cubicBezTo>
                  <a:cubicBezTo>
                    <a:pt x="112" y="396"/>
                    <a:pt x="100" y="439"/>
                    <a:pt x="80" y="444"/>
                  </a:cubicBezTo>
                  <a:cubicBezTo>
                    <a:pt x="57" y="449"/>
                    <a:pt x="50" y="446"/>
                    <a:pt x="36" y="466"/>
                  </a:cubicBezTo>
                  <a:cubicBezTo>
                    <a:pt x="22" y="484"/>
                    <a:pt x="33" y="507"/>
                    <a:pt x="18" y="527"/>
                  </a:cubicBezTo>
                  <a:cubicBezTo>
                    <a:pt x="9" y="538"/>
                    <a:pt x="9" y="560"/>
                    <a:pt x="0" y="571"/>
                  </a:cubicBezTo>
                  <a:cubicBezTo>
                    <a:pt x="4" y="575"/>
                    <a:pt x="9" y="580"/>
                    <a:pt x="14" y="584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9" name="Freeform 12"/>
            <p:cNvSpPr>
              <a:spLocks/>
            </p:cNvSpPr>
            <p:nvPr/>
          </p:nvSpPr>
          <p:spPr bwMode="auto">
            <a:xfrm>
              <a:off x="-2808286" y="3778248"/>
              <a:ext cx="2820987" cy="3149602"/>
            </a:xfrm>
            <a:custGeom>
              <a:avLst/>
              <a:gdLst>
                <a:gd name="T0" fmla="*/ 687 w 752"/>
                <a:gd name="T1" fmla="*/ 193 h 840"/>
                <a:gd name="T2" fmla="*/ 654 w 752"/>
                <a:gd name="T3" fmla="*/ 167 h 840"/>
                <a:gd name="T4" fmla="*/ 615 w 752"/>
                <a:gd name="T5" fmla="*/ 147 h 840"/>
                <a:gd name="T6" fmla="*/ 565 w 752"/>
                <a:gd name="T7" fmla="*/ 152 h 840"/>
                <a:gd name="T8" fmla="*/ 467 w 752"/>
                <a:gd name="T9" fmla="*/ 120 h 840"/>
                <a:gd name="T10" fmla="*/ 420 w 752"/>
                <a:gd name="T11" fmla="*/ 117 h 840"/>
                <a:gd name="T12" fmla="*/ 371 w 752"/>
                <a:gd name="T13" fmla="*/ 107 h 840"/>
                <a:gd name="T14" fmla="*/ 307 w 752"/>
                <a:gd name="T15" fmla="*/ 95 h 840"/>
                <a:gd name="T16" fmla="*/ 277 w 752"/>
                <a:gd name="T17" fmla="*/ 115 h 840"/>
                <a:gd name="T18" fmla="*/ 244 w 752"/>
                <a:gd name="T19" fmla="*/ 122 h 840"/>
                <a:gd name="T20" fmla="*/ 219 w 752"/>
                <a:gd name="T21" fmla="*/ 92 h 840"/>
                <a:gd name="T22" fmla="*/ 210 w 752"/>
                <a:gd name="T23" fmla="*/ 67 h 840"/>
                <a:gd name="T24" fmla="*/ 169 w 752"/>
                <a:gd name="T25" fmla="*/ 22 h 840"/>
                <a:gd name="T26" fmla="*/ 167 w 752"/>
                <a:gd name="T27" fmla="*/ 30 h 840"/>
                <a:gd name="T28" fmla="*/ 100 w 752"/>
                <a:gd name="T29" fmla="*/ 68 h 840"/>
                <a:gd name="T30" fmla="*/ 52 w 752"/>
                <a:gd name="T31" fmla="*/ 158 h 840"/>
                <a:gd name="T32" fmla="*/ 19 w 752"/>
                <a:gd name="T33" fmla="*/ 263 h 840"/>
                <a:gd name="T34" fmla="*/ 0 w 752"/>
                <a:gd name="T35" fmla="*/ 377 h 840"/>
                <a:gd name="T36" fmla="*/ 37 w 752"/>
                <a:gd name="T37" fmla="*/ 527 h 840"/>
                <a:gd name="T38" fmla="*/ 84 w 752"/>
                <a:gd name="T39" fmla="*/ 629 h 840"/>
                <a:gd name="T40" fmla="*/ 77 w 752"/>
                <a:gd name="T41" fmla="*/ 684 h 840"/>
                <a:gd name="T42" fmla="*/ 82 w 752"/>
                <a:gd name="T43" fmla="*/ 714 h 840"/>
                <a:gd name="T44" fmla="*/ 72 w 752"/>
                <a:gd name="T45" fmla="*/ 743 h 840"/>
                <a:gd name="T46" fmla="*/ 98 w 752"/>
                <a:gd name="T47" fmla="*/ 784 h 840"/>
                <a:gd name="T48" fmla="*/ 119 w 752"/>
                <a:gd name="T49" fmla="*/ 827 h 840"/>
                <a:gd name="T50" fmla="*/ 213 w 752"/>
                <a:gd name="T51" fmla="*/ 800 h 840"/>
                <a:gd name="T52" fmla="*/ 405 w 752"/>
                <a:gd name="T53" fmla="*/ 729 h 840"/>
                <a:gd name="T54" fmla="*/ 455 w 752"/>
                <a:gd name="T55" fmla="*/ 715 h 840"/>
                <a:gd name="T56" fmla="*/ 476 w 752"/>
                <a:gd name="T57" fmla="*/ 676 h 840"/>
                <a:gd name="T58" fmla="*/ 572 w 752"/>
                <a:gd name="T59" fmla="*/ 658 h 840"/>
                <a:gd name="T60" fmla="*/ 611 w 752"/>
                <a:gd name="T61" fmla="*/ 645 h 840"/>
                <a:gd name="T62" fmla="*/ 623 w 752"/>
                <a:gd name="T63" fmla="*/ 624 h 840"/>
                <a:gd name="T64" fmla="*/ 643 w 752"/>
                <a:gd name="T65" fmla="*/ 615 h 840"/>
                <a:gd name="T66" fmla="*/ 663 w 752"/>
                <a:gd name="T67" fmla="*/ 578 h 840"/>
                <a:gd name="T68" fmla="*/ 687 w 752"/>
                <a:gd name="T69" fmla="*/ 537 h 840"/>
                <a:gd name="T70" fmla="*/ 732 w 752"/>
                <a:gd name="T71" fmla="*/ 487 h 840"/>
                <a:gd name="T72" fmla="*/ 737 w 752"/>
                <a:gd name="T73" fmla="*/ 419 h 840"/>
                <a:gd name="T74" fmla="*/ 752 w 752"/>
                <a:gd name="T75" fmla="*/ 407 h 840"/>
                <a:gd name="T76" fmla="*/ 731 w 752"/>
                <a:gd name="T77" fmla="*/ 367 h 840"/>
                <a:gd name="T78" fmla="*/ 717 w 752"/>
                <a:gd name="T79" fmla="*/ 344 h 840"/>
                <a:gd name="T80" fmla="*/ 697 w 752"/>
                <a:gd name="T81" fmla="*/ 330 h 840"/>
                <a:gd name="T82" fmla="*/ 703 w 752"/>
                <a:gd name="T83" fmla="*/ 309 h 840"/>
                <a:gd name="T84" fmla="*/ 694 w 752"/>
                <a:gd name="T85" fmla="*/ 288 h 840"/>
                <a:gd name="T86" fmla="*/ 673 w 752"/>
                <a:gd name="T87" fmla="*/ 249 h 840"/>
                <a:gd name="T88" fmla="*/ 706 w 752"/>
                <a:gd name="T89" fmla="*/ 216 h 840"/>
                <a:gd name="T90" fmla="*/ 709 w 752"/>
                <a:gd name="T91" fmla="*/ 211 h 840"/>
                <a:gd name="T92" fmla="*/ 687 w 752"/>
                <a:gd name="T93" fmla="*/ 193 h 84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752" h="840">
                  <a:moveTo>
                    <a:pt x="687" y="193"/>
                  </a:moveTo>
                  <a:cubicBezTo>
                    <a:pt x="675" y="180"/>
                    <a:pt x="668" y="177"/>
                    <a:pt x="654" y="167"/>
                  </a:cubicBezTo>
                  <a:cubicBezTo>
                    <a:pt x="639" y="156"/>
                    <a:pt x="635" y="148"/>
                    <a:pt x="615" y="147"/>
                  </a:cubicBezTo>
                  <a:cubicBezTo>
                    <a:pt x="599" y="146"/>
                    <a:pt x="582" y="155"/>
                    <a:pt x="565" y="152"/>
                  </a:cubicBezTo>
                  <a:cubicBezTo>
                    <a:pt x="532" y="147"/>
                    <a:pt x="500" y="126"/>
                    <a:pt x="467" y="120"/>
                  </a:cubicBezTo>
                  <a:cubicBezTo>
                    <a:pt x="451" y="116"/>
                    <a:pt x="435" y="120"/>
                    <a:pt x="420" y="117"/>
                  </a:cubicBezTo>
                  <a:cubicBezTo>
                    <a:pt x="406" y="114"/>
                    <a:pt x="387" y="110"/>
                    <a:pt x="371" y="107"/>
                  </a:cubicBezTo>
                  <a:cubicBezTo>
                    <a:pt x="352" y="103"/>
                    <a:pt x="327" y="89"/>
                    <a:pt x="307" y="95"/>
                  </a:cubicBezTo>
                  <a:cubicBezTo>
                    <a:pt x="296" y="99"/>
                    <a:pt x="288" y="110"/>
                    <a:pt x="277" y="115"/>
                  </a:cubicBezTo>
                  <a:cubicBezTo>
                    <a:pt x="268" y="120"/>
                    <a:pt x="253" y="121"/>
                    <a:pt x="244" y="122"/>
                  </a:cubicBezTo>
                  <a:cubicBezTo>
                    <a:pt x="242" y="104"/>
                    <a:pt x="227" y="104"/>
                    <a:pt x="219" y="92"/>
                  </a:cubicBezTo>
                  <a:cubicBezTo>
                    <a:pt x="214" y="84"/>
                    <a:pt x="214" y="75"/>
                    <a:pt x="210" y="67"/>
                  </a:cubicBezTo>
                  <a:cubicBezTo>
                    <a:pt x="201" y="50"/>
                    <a:pt x="191" y="17"/>
                    <a:pt x="169" y="22"/>
                  </a:cubicBezTo>
                  <a:cubicBezTo>
                    <a:pt x="169" y="24"/>
                    <a:pt x="168" y="28"/>
                    <a:pt x="167" y="30"/>
                  </a:cubicBezTo>
                  <a:cubicBezTo>
                    <a:pt x="154" y="0"/>
                    <a:pt x="109" y="53"/>
                    <a:pt x="100" y="68"/>
                  </a:cubicBezTo>
                  <a:cubicBezTo>
                    <a:pt x="83" y="97"/>
                    <a:pt x="63" y="127"/>
                    <a:pt x="52" y="158"/>
                  </a:cubicBezTo>
                  <a:cubicBezTo>
                    <a:pt x="39" y="194"/>
                    <a:pt x="35" y="229"/>
                    <a:pt x="19" y="263"/>
                  </a:cubicBezTo>
                  <a:cubicBezTo>
                    <a:pt x="2" y="300"/>
                    <a:pt x="0" y="336"/>
                    <a:pt x="0" y="377"/>
                  </a:cubicBezTo>
                  <a:cubicBezTo>
                    <a:pt x="1" y="428"/>
                    <a:pt x="17" y="482"/>
                    <a:pt x="37" y="527"/>
                  </a:cubicBezTo>
                  <a:cubicBezTo>
                    <a:pt x="53" y="564"/>
                    <a:pt x="91" y="583"/>
                    <a:pt x="84" y="629"/>
                  </a:cubicBezTo>
                  <a:cubicBezTo>
                    <a:pt x="81" y="648"/>
                    <a:pt x="76" y="666"/>
                    <a:pt x="77" y="684"/>
                  </a:cubicBezTo>
                  <a:cubicBezTo>
                    <a:pt x="78" y="693"/>
                    <a:pt x="83" y="704"/>
                    <a:pt x="82" y="714"/>
                  </a:cubicBezTo>
                  <a:cubicBezTo>
                    <a:pt x="81" y="724"/>
                    <a:pt x="71" y="733"/>
                    <a:pt x="72" y="743"/>
                  </a:cubicBezTo>
                  <a:cubicBezTo>
                    <a:pt x="73" y="762"/>
                    <a:pt x="90" y="764"/>
                    <a:pt x="98" y="784"/>
                  </a:cubicBezTo>
                  <a:cubicBezTo>
                    <a:pt x="105" y="799"/>
                    <a:pt x="104" y="818"/>
                    <a:pt x="119" y="827"/>
                  </a:cubicBezTo>
                  <a:cubicBezTo>
                    <a:pt x="140" y="840"/>
                    <a:pt x="188" y="807"/>
                    <a:pt x="213" y="800"/>
                  </a:cubicBezTo>
                  <a:cubicBezTo>
                    <a:pt x="281" y="781"/>
                    <a:pt x="333" y="743"/>
                    <a:pt x="405" y="729"/>
                  </a:cubicBezTo>
                  <a:cubicBezTo>
                    <a:pt x="416" y="727"/>
                    <a:pt x="447" y="723"/>
                    <a:pt x="455" y="715"/>
                  </a:cubicBezTo>
                  <a:cubicBezTo>
                    <a:pt x="467" y="703"/>
                    <a:pt x="459" y="688"/>
                    <a:pt x="476" y="676"/>
                  </a:cubicBezTo>
                  <a:cubicBezTo>
                    <a:pt x="498" y="659"/>
                    <a:pt x="544" y="667"/>
                    <a:pt x="572" y="658"/>
                  </a:cubicBezTo>
                  <a:cubicBezTo>
                    <a:pt x="585" y="654"/>
                    <a:pt x="603" y="651"/>
                    <a:pt x="611" y="645"/>
                  </a:cubicBezTo>
                  <a:cubicBezTo>
                    <a:pt x="617" y="641"/>
                    <a:pt x="617" y="629"/>
                    <a:pt x="623" y="624"/>
                  </a:cubicBezTo>
                  <a:cubicBezTo>
                    <a:pt x="629" y="618"/>
                    <a:pt x="638" y="619"/>
                    <a:pt x="643" y="615"/>
                  </a:cubicBezTo>
                  <a:cubicBezTo>
                    <a:pt x="661" y="601"/>
                    <a:pt x="655" y="602"/>
                    <a:pt x="663" y="578"/>
                  </a:cubicBezTo>
                  <a:cubicBezTo>
                    <a:pt x="667" y="562"/>
                    <a:pt x="678" y="550"/>
                    <a:pt x="687" y="537"/>
                  </a:cubicBezTo>
                  <a:cubicBezTo>
                    <a:pt x="699" y="518"/>
                    <a:pt x="722" y="506"/>
                    <a:pt x="732" y="487"/>
                  </a:cubicBezTo>
                  <a:cubicBezTo>
                    <a:pt x="744" y="463"/>
                    <a:pt x="724" y="440"/>
                    <a:pt x="737" y="419"/>
                  </a:cubicBezTo>
                  <a:cubicBezTo>
                    <a:pt x="740" y="413"/>
                    <a:pt x="746" y="410"/>
                    <a:pt x="752" y="407"/>
                  </a:cubicBezTo>
                  <a:cubicBezTo>
                    <a:pt x="743" y="396"/>
                    <a:pt x="738" y="380"/>
                    <a:pt x="731" y="367"/>
                  </a:cubicBezTo>
                  <a:cubicBezTo>
                    <a:pt x="728" y="362"/>
                    <a:pt x="721" y="350"/>
                    <a:pt x="717" y="344"/>
                  </a:cubicBezTo>
                  <a:cubicBezTo>
                    <a:pt x="713" y="340"/>
                    <a:pt x="699" y="335"/>
                    <a:pt x="697" y="330"/>
                  </a:cubicBezTo>
                  <a:cubicBezTo>
                    <a:pt x="694" y="323"/>
                    <a:pt x="704" y="316"/>
                    <a:pt x="703" y="309"/>
                  </a:cubicBezTo>
                  <a:cubicBezTo>
                    <a:pt x="701" y="301"/>
                    <a:pt x="696" y="295"/>
                    <a:pt x="694" y="288"/>
                  </a:cubicBezTo>
                  <a:cubicBezTo>
                    <a:pt x="690" y="277"/>
                    <a:pt x="672" y="256"/>
                    <a:pt x="673" y="249"/>
                  </a:cubicBezTo>
                  <a:cubicBezTo>
                    <a:pt x="673" y="234"/>
                    <a:pt x="698" y="226"/>
                    <a:pt x="706" y="216"/>
                  </a:cubicBezTo>
                  <a:cubicBezTo>
                    <a:pt x="707" y="214"/>
                    <a:pt x="708" y="213"/>
                    <a:pt x="709" y="211"/>
                  </a:cubicBezTo>
                  <a:cubicBezTo>
                    <a:pt x="700" y="206"/>
                    <a:pt x="693" y="199"/>
                    <a:pt x="687" y="19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" name="Freeform 13"/>
            <p:cNvSpPr>
              <a:spLocks/>
            </p:cNvSpPr>
            <p:nvPr/>
          </p:nvSpPr>
          <p:spPr bwMode="auto">
            <a:xfrm>
              <a:off x="-14301789" y="-598489"/>
              <a:ext cx="14243049" cy="10856914"/>
            </a:xfrm>
            <a:custGeom>
              <a:avLst/>
              <a:gdLst>
                <a:gd name="T0" fmla="*/ 3326 w 3798"/>
                <a:gd name="T1" fmla="*/ 2377 h 2895"/>
                <a:gd name="T2" fmla="*/ 3220 w 3798"/>
                <a:gd name="T3" fmla="*/ 2051 h 2895"/>
                <a:gd name="T4" fmla="*/ 3137 w 3798"/>
                <a:gd name="T5" fmla="*/ 1910 h 2895"/>
                <a:gd name="T6" fmla="*/ 3102 w 3798"/>
                <a:gd name="T7" fmla="*/ 1694 h 2895"/>
                <a:gd name="T8" fmla="*/ 3165 w 3798"/>
                <a:gd name="T9" fmla="*/ 1235 h 2895"/>
                <a:gd name="T10" fmla="*/ 3284 w 3798"/>
                <a:gd name="T11" fmla="*/ 1259 h 2895"/>
                <a:gd name="T12" fmla="*/ 3436 w 3798"/>
                <a:gd name="T13" fmla="*/ 1274 h 2895"/>
                <a:gd name="T14" fmla="*/ 3680 w 3798"/>
                <a:gd name="T15" fmla="*/ 1314 h 2895"/>
                <a:gd name="T16" fmla="*/ 3784 w 3798"/>
                <a:gd name="T17" fmla="*/ 1341 h 2895"/>
                <a:gd name="T18" fmla="*/ 3612 w 3798"/>
                <a:gd name="T19" fmla="*/ 1040 h 2895"/>
                <a:gd name="T20" fmla="*/ 3372 w 3798"/>
                <a:gd name="T21" fmla="*/ 918 h 2895"/>
                <a:gd name="T22" fmla="*/ 3146 w 3798"/>
                <a:gd name="T23" fmla="*/ 688 h 2895"/>
                <a:gd name="T24" fmla="*/ 2989 w 3798"/>
                <a:gd name="T25" fmla="*/ 621 h 2895"/>
                <a:gd name="T26" fmla="*/ 2804 w 3798"/>
                <a:gd name="T27" fmla="*/ 551 h 2895"/>
                <a:gd name="T28" fmla="*/ 2475 w 3798"/>
                <a:gd name="T29" fmla="*/ 414 h 2895"/>
                <a:gd name="T30" fmla="*/ 2303 w 3798"/>
                <a:gd name="T31" fmla="*/ 313 h 2895"/>
                <a:gd name="T32" fmla="*/ 2164 w 3798"/>
                <a:gd name="T33" fmla="*/ 125 h 2895"/>
                <a:gd name="T34" fmla="*/ 2088 w 3798"/>
                <a:gd name="T35" fmla="*/ 14 h 2895"/>
                <a:gd name="T36" fmla="*/ 1996 w 3798"/>
                <a:gd name="T37" fmla="*/ 203 h 2895"/>
                <a:gd name="T38" fmla="*/ 1907 w 3798"/>
                <a:gd name="T39" fmla="*/ 313 h 2895"/>
                <a:gd name="T40" fmla="*/ 1879 w 3798"/>
                <a:gd name="T41" fmla="*/ 537 h 2895"/>
                <a:gd name="T42" fmla="*/ 2106 w 3798"/>
                <a:gd name="T43" fmla="*/ 820 h 2895"/>
                <a:gd name="T44" fmla="*/ 2285 w 3798"/>
                <a:gd name="T45" fmla="*/ 944 h 2895"/>
                <a:gd name="T46" fmla="*/ 2670 w 3798"/>
                <a:gd name="T47" fmla="*/ 1026 h 2895"/>
                <a:gd name="T48" fmla="*/ 2687 w 3798"/>
                <a:gd name="T49" fmla="*/ 1251 h 2895"/>
                <a:gd name="T50" fmla="*/ 2635 w 3798"/>
                <a:gd name="T51" fmla="*/ 1539 h 2895"/>
                <a:gd name="T52" fmla="*/ 2301 w 3798"/>
                <a:gd name="T53" fmla="*/ 1505 h 2895"/>
                <a:gd name="T54" fmla="*/ 2120 w 3798"/>
                <a:gd name="T55" fmla="*/ 1462 h 2895"/>
                <a:gd name="T56" fmla="*/ 1961 w 3798"/>
                <a:gd name="T57" fmla="*/ 1536 h 2895"/>
                <a:gd name="T58" fmla="*/ 1757 w 3798"/>
                <a:gd name="T59" fmla="*/ 1581 h 2895"/>
                <a:gd name="T60" fmla="*/ 1658 w 3798"/>
                <a:gd name="T61" fmla="*/ 1569 h 2895"/>
                <a:gd name="T62" fmla="*/ 1436 w 3798"/>
                <a:gd name="T63" fmla="*/ 1528 h 2895"/>
                <a:gd name="T64" fmla="*/ 1050 w 3798"/>
                <a:gd name="T65" fmla="*/ 1262 h 2895"/>
                <a:gd name="T66" fmla="*/ 1043 w 3798"/>
                <a:gd name="T67" fmla="*/ 1069 h 2895"/>
                <a:gd name="T68" fmla="*/ 955 w 3798"/>
                <a:gd name="T69" fmla="*/ 889 h 2895"/>
                <a:gd name="T70" fmla="*/ 729 w 3798"/>
                <a:gd name="T71" fmla="*/ 944 h 2895"/>
                <a:gd name="T72" fmla="*/ 443 w 3798"/>
                <a:gd name="T73" fmla="*/ 891 h 2895"/>
                <a:gd name="T74" fmla="*/ 319 w 3798"/>
                <a:gd name="T75" fmla="*/ 1033 h 2895"/>
                <a:gd name="T76" fmla="*/ 230 w 3798"/>
                <a:gd name="T77" fmla="*/ 1196 h 2895"/>
                <a:gd name="T78" fmla="*/ 13 w 3798"/>
                <a:gd name="T79" fmla="*/ 1414 h 2895"/>
                <a:gd name="T80" fmla="*/ 83 w 3798"/>
                <a:gd name="T81" fmla="*/ 1680 h 2895"/>
                <a:gd name="T82" fmla="*/ 190 w 3798"/>
                <a:gd name="T83" fmla="*/ 1844 h 2895"/>
                <a:gd name="T84" fmla="*/ 144 w 3798"/>
                <a:gd name="T85" fmla="*/ 2097 h 2895"/>
                <a:gd name="T86" fmla="*/ 224 w 3798"/>
                <a:gd name="T87" fmla="*/ 2217 h 2895"/>
                <a:gd name="T88" fmla="*/ 572 w 3798"/>
                <a:gd name="T89" fmla="*/ 2293 h 2895"/>
                <a:gd name="T90" fmla="*/ 692 w 3798"/>
                <a:gd name="T91" fmla="*/ 2552 h 2895"/>
                <a:gd name="T92" fmla="*/ 865 w 3798"/>
                <a:gd name="T93" fmla="*/ 2634 h 2895"/>
                <a:gd name="T94" fmla="*/ 1100 w 3798"/>
                <a:gd name="T95" fmla="*/ 2611 h 2895"/>
                <a:gd name="T96" fmla="*/ 1337 w 3798"/>
                <a:gd name="T97" fmla="*/ 2772 h 2895"/>
                <a:gd name="T98" fmla="*/ 1516 w 3798"/>
                <a:gd name="T99" fmla="*/ 2835 h 2895"/>
                <a:gd name="T100" fmla="*/ 1885 w 3798"/>
                <a:gd name="T101" fmla="*/ 2743 h 2895"/>
                <a:gd name="T102" fmla="*/ 1979 w 3798"/>
                <a:gd name="T103" fmla="*/ 2541 h 2895"/>
                <a:gd name="T104" fmla="*/ 2222 w 3798"/>
                <a:gd name="T105" fmla="*/ 2453 h 2895"/>
                <a:gd name="T106" fmla="*/ 2425 w 3798"/>
                <a:gd name="T107" fmla="*/ 2329 h 2895"/>
                <a:gd name="T108" fmla="*/ 2663 w 3798"/>
                <a:gd name="T109" fmla="*/ 2385 h 2895"/>
                <a:gd name="T110" fmla="*/ 2817 w 3798"/>
                <a:gd name="T111" fmla="*/ 2501 h 2895"/>
                <a:gd name="T112" fmla="*/ 3010 w 3798"/>
                <a:gd name="T113" fmla="*/ 2525 h 2895"/>
                <a:gd name="T114" fmla="*/ 3173 w 3798"/>
                <a:gd name="T115" fmla="*/ 2611 h 289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3798" h="2895">
                  <a:moveTo>
                    <a:pt x="3240" y="2537"/>
                  </a:moveTo>
                  <a:cubicBezTo>
                    <a:pt x="3255" y="2520"/>
                    <a:pt x="3259" y="2519"/>
                    <a:pt x="3262" y="2495"/>
                  </a:cubicBezTo>
                  <a:cubicBezTo>
                    <a:pt x="3264" y="2476"/>
                    <a:pt x="3259" y="2460"/>
                    <a:pt x="3270" y="2443"/>
                  </a:cubicBezTo>
                  <a:cubicBezTo>
                    <a:pt x="3287" y="2419"/>
                    <a:pt x="3314" y="2405"/>
                    <a:pt x="3326" y="2377"/>
                  </a:cubicBezTo>
                  <a:cubicBezTo>
                    <a:pt x="3336" y="2351"/>
                    <a:pt x="3339" y="2312"/>
                    <a:pt x="3333" y="2284"/>
                  </a:cubicBezTo>
                  <a:cubicBezTo>
                    <a:pt x="3326" y="2248"/>
                    <a:pt x="3284" y="2240"/>
                    <a:pt x="3271" y="2211"/>
                  </a:cubicBezTo>
                  <a:cubicBezTo>
                    <a:pt x="3258" y="2179"/>
                    <a:pt x="3289" y="2142"/>
                    <a:pt x="3282" y="2109"/>
                  </a:cubicBezTo>
                  <a:cubicBezTo>
                    <a:pt x="3274" y="2071"/>
                    <a:pt x="3248" y="2072"/>
                    <a:pt x="3220" y="2051"/>
                  </a:cubicBezTo>
                  <a:cubicBezTo>
                    <a:pt x="3208" y="2041"/>
                    <a:pt x="3194" y="2018"/>
                    <a:pt x="3194" y="1997"/>
                  </a:cubicBezTo>
                  <a:cubicBezTo>
                    <a:pt x="3191" y="1997"/>
                    <a:pt x="3187" y="1996"/>
                    <a:pt x="3184" y="1994"/>
                  </a:cubicBezTo>
                  <a:cubicBezTo>
                    <a:pt x="3169" y="1985"/>
                    <a:pt x="3170" y="1966"/>
                    <a:pt x="3163" y="1951"/>
                  </a:cubicBezTo>
                  <a:cubicBezTo>
                    <a:pt x="3155" y="1931"/>
                    <a:pt x="3138" y="1929"/>
                    <a:pt x="3137" y="1910"/>
                  </a:cubicBezTo>
                  <a:cubicBezTo>
                    <a:pt x="3136" y="1900"/>
                    <a:pt x="3146" y="1891"/>
                    <a:pt x="3147" y="1881"/>
                  </a:cubicBezTo>
                  <a:cubicBezTo>
                    <a:pt x="3148" y="1871"/>
                    <a:pt x="3143" y="1860"/>
                    <a:pt x="3142" y="1851"/>
                  </a:cubicBezTo>
                  <a:cubicBezTo>
                    <a:pt x="3141" y="1833"/>
                    <a:pt x="3146" y="1815"/>
                    <a:pt x="3149" y="1796"/>
                  </a:cubicBezTo>
                  <a:cubicBezTo>
                    <a:pt x="3156" y="1750"/>
                    <a:pt x="3118" y="1731"/>
                    <a:pt x="3102" y="1694"/>
                  </a:cubicBezTo>
                  <a:cubicBezTo>
                    <a:pt x="3082" y="1649"/>
                    <a:pt x="3066" y="1595"/>
                    <a:pt x="3065" y="1544"/>
                  </a:cubicBezTo>
                  <a:cubicBezTo>
                    <a:pt x="3065" y="1503"/>
                    <a:pt x="3067" y="1467"/>
                    <a:pt x="3084" y="1430"/>
                  </a:cubicBezTo>
                  <a:cubicBezTo>
                    <a:pt x="3100" y="1396"/>
                    <a:pt x="3104" y="1361"/>
                    <a:pt x="3117" y="1325"/>
                  </a:cubicBezTo>
                  <a:cubicBezTo>
                    <a:pt x="3128" y="1294"/>
                    <a:pt x="3148" y="1264"/>
                    <a:pt x="3165" y="1235"/>
                  </a:cubicBezTo>
                  <a:cubicBezTo>
                    <a:pt x="3174" y="1220"/>
                    <a:pt x="3219" y="1167"/>
                    <a:pt x="3232" y="1197"/>
                  </a:cubicBezTo>
                  <a:cubicBezTo>
                    <a:pt x="3233" y="1195"/>
                    <a:pt x="3234" y="1191"/>
                    <a:pt x="3234" y="1189"/>
                  </a:cubicBezTo>
                  <a:cubicBezTo>
                    <a:pt x="3256" y="1184"/>
                    <a:pt x="3266" y="1217"/>
                    <a:pt x="3275" y="1234"/>
                  </a:cubicBezTo>
                  <a:cubicBezTo>
                    <a:pt x="3279" y="1242"/>
                    <a:pt x="3279" y="1251"/>
                    <a:pt x="3284" y="1259"/>
                  </a:cubicBezTo>
                  <a:cubicBezTo>
                    <a:pt x="3292" y="1271"/>
                    <a:pt x="3307" y="1271"/>
                    <a:pt x="3309" y="1289"/>
                  </a:cubicBezTo>
                  <a:cubicBezTo>
                    <a:pt x="3318" y="1288"/>
                    <a:pt x="3333" y="1287"/>
                    <a:pt x="3342" y="1282"/>
                  </a:cubicBezTo>
                  <a:cubicBezTo>
                    <a:pt x="3353" y="1277"/>
                    <a:pt x="3361" y="1266"/>
                    <a:pt x="3372" y="1262"/>
                  </a:cubicBezTo>
                  <a:cubicBezTo>
                    <a:pt x="3392" y="1256"/>
                    <a:pt x="3417" y="1270"/>
                    <a:pt x="3436" y="1274"/>
                  </a:cubicBezTo>
                  <a:cubicBezTo>
                    <a:pt x="3452" y="1277"/>
                    <a:pt x="3471" y="1281"/>
                    <a:pt x="3485" y="1284"/>
                  </a:cubicBezTo>
                  <a:cubicBezTo>
                    <a:pt x="3500" y="1287"/>
                    <a:pt x="3516" y="1283"/>
                    <a:pt x="3532" y="1287"/>
                  </a:cubicBezTo>
                  <a:cubicBezTo>
                    <a:pt x="3565" y="1293"/>
                    <a:pt x="3597" y="1314"/>
                    <a:pt x="3630" y="1319"/>
                  </a:cubicBezTo>
                  <a:cubicBezTo>
                    <a:pt x="3647" y="1322"/>
                    <a:pt x="3664" y="1313"/>
                    <a:pt x="3680" y="1314"/>
                  </a:cubicBezTo>
                  <a:cubicBezTo>
                    <a:pt x="3700" y="1315"/>
                    <a:pt x="3704" y="1323"/>
                    <a:pt x="3719" y="1334"/>
                  </a:cubicBezTo>
                  <a:cubicBezTo>
                    <a:pt x="3733" y="1344"/>
                    <a:pt x="3740" y="1347"/>
                    <a:pt x="3752" y="1360"/>
                  </a:cubicBezTo>
                  <a:cubicBezTo>
                    <a:pt x="3758" y="1366"/>
                    <a:pt x="3765" y="1373"/>
                    <a:pt x="3774" y="1378"/>
                  </a:cubicBezTo>
                  <a:cubicBezTo>
                    <a:pt x="3781" y="1366"/>
                    <a:pt x="3780" y="1356"/>
                    <a:pt x="3784" y="1341"/>
                  </a:cubicBezTo>
                  <a:cubicBezTo>
                    <a:pt x="3791" y="1309"/>
                    <a:pt x="3798" y="1279"/>
                    <a:pt x="3775" y="1251"/>
                  </a:cubicBezTo>
                  <a:cubicBezTo>
                    <a:pt x="3753" y="1226"/>
                    <a:pt x="3720" y="1225"/>
                    <a:pt x="3704" y="1195"/>
                  </a:cubicBezTo>
                  <a:cubicBezTo>
                    <a:pt x="3687" y="1163"/>
                    <a:pt x="3680" y="1131"/>
                    <a:pt x="3656" y="1100"/>
                  </a:cubicBezTo>
                  <a:cubicBezTo>
                    <a:pt x="3643" y="1083"/>
                    <a:pt x="3621" y="1058"/>
                    <a:pt x="3612" y="1040"/>
                  </a:cubicBezTo>
                  <a:cubicBezTo>
                    <a:pt x="3599" y="1014"/>
                    <a:pt x="3606" y="992"/>
                    <a:pt x="3569" y="983"/>
                  </a:cubicBezTo>
                  <a:cubicBezTo>
                    <a:pt x="3543" y="977"/>
                    <a:pt x="3542" y="984"/>
                    <a:pt x="3517" y="969"/>
                  </a:cubicBezTo>
                  <a:cubicBezTo>
                    <a:pt x="3503" y="960"/>
                    <a:pt x="3487" y="955"/>
                    <a:pt x="3472" y="948"/>
                  </a:cubicBezTo>
                  <a:cubicBezTo>
                    <a:pt x="3450" y="939"/>
                    <a:pt x="3386" y="938"/>
                    <a:pt x="3372" y="918"/>
                  </a:cubicBezTo>
                  <a:cubicBezTo>
                    <a:pt x="3355" y="893"/>
                    <a:pt x="3384" y="835"/>
                    <a:pt x="3326" y="839"/>
                  </a:cubicBezTo>
                  <a:cubicBezTo>
                    <a:pt x="3326" y="795"/>
                    <a:pt x="3313" y="736"/>
                    <a:pt x="3285" y="700"/>
                  </a:cubicBezTo>
                  <a:cubicBezTo>
                    <a:pt x="3264" y="672"/>
                    <a:pt x="3225" y="665"/>
                    <a:pt x="3194" y="672"/>
                  </a:cubicBezTo>
                  <a:cubicBezTo>
                    <a:pt x="3182" y="675"/>
                    <a:pt x="3158" y="691"/>
                    <a:pt x="3146" y="688"/>
                  </a:cubicBezTo>
                  <a:cubicBezTo>
                    <a:pt x="3132" y="684"/>
                    <a:pt x="3127" y="659"/>
                    <a:pt x="3118" y="647"/>
                  </a:cubicBezTo>
                  <a:cubicBezTo>
                    <a:pt x="3106" y="632"/>
                    <a:pt x="3091" y="629"/>
                    <a:pt x="3079" y="619"/>
                  </a:cubicBezTo>
                  <a:cubicBezTo>
                    <a:pt x="3066" y="607"/>
                    <a:pt x="3063" y="593"/>
                    <a:pt x="3053" y="585"/>
                  </a:cubicBezTo>
                  <a:cubicBezTo>
                    <a:pt x="3048" y="611"/>
                    <a:pt x="3011" y="612"/>
                    <a:pt x="2989" y="621"/>
                  </a:cubicBezTo>
                  <a:cubicBezTo>
                    <a:pt x="2973" y="627"/>
                    <a:pt x="2930" y="661"/>
                    <a:pt x="2931" y="629"/>
                  </a:cubicBezTo>
                  <a:cubicBezTo>
                    <a:pt x="2914" y="629"/>
                    <a:pt x="2844" y="662"/>
                    <a:pt x="2836" y="676"/>
                  </a:cubicBezTo>
                  <a:cubicBezTo>
                    <a:pt x="2826" y="666"/>
                    <a:pt x="2817" y="656"/>
                    <a:pt x="2803" y="652"/>
                  </a:cubicBezTo>
                  <a:cubicBezTo>
                    <a:pt x="2802" y="622"/>
                    <a:pt x="2820" y="579"/>
                    <a:pt x="2804" y="551"/>
                  </a:cubicBezTo>
                  <a:cubicBezTo>
                    <a:pt x="2790" y="528"/>
                    <a:pt x="2736" y="510"/>
                    <a:pt x="2710" y="528"/>
                  </a:cubicBezTo>
                  <a:cubicBezTo>
                    <a:pt x="2683" y="545"/>
                    <a:pt x="2671" y="567"/>
                    <a:pt x="2633" y="552"/>
                  </a:cubicBezTo>
                  <a:cubicBezTo>
                    <a:pt x="2601" y="540"/>
                    <a:pt x="2571" y="518"/>
                    <a:pt x="2541" y="502"/>
                  </a:cubicBezTo>
                  <a:cubicBezTo>
                    <a:pt x="2507" y="483"/>
                    <a:pt x="2510" y="432"/>
                    <a:pt x="2475" y="414"/>
                  </a:cubicBezTo>
                  <a:cubicBezTo>
                    <a:pt x="2466" y="410"/>
                    <a:pt x="2397" y="410"/>
                    <a:pt x="2396" y="408"/>
                  </a:cubicBezTo>
                  <a:cubicBezTo>
                    <a:pt x="2383" y="388"/>
                    <a:pt x="2391" y="370"/>
                    <a:pt x="2396" y="350"/>
                  </a:cubicBezTo>
                  <a:cubicBezTo>
                    <a:pt x="2399" y="340"/>
                    <a:pt x="2418" y="298"/>
                    <a:pt x="2417" y="294"/>
                  </a:cubicBezTo>
                  <a:cubicBezTo>
                    <a:pt x="2407" y="262"/>
                    <a:pt x="2320" y="296"/>
                    <a:pt x="2303" y="313"/>
                  </a:cubicBezTo>
                  <a:cubicBezTo>
                    <a:pt x="2277" y="307"/>
                    <a:pt x="2285" y="295"/>
                    <a:pt x="2276" y="277"/>
                  </a:cubicBezTo>
                  <a:cubicBezTo>
                    <a:pt x="2269" y="262"/>
                    <a:pt x="2257" y="245"/>
                    <a:pt x="2249" y="227"/>
                  </a:cubicBezTo>
                  <a:cubicBezTo>
                    <a:pt x="2229" y="185"/>
                    <a:pt x="2211" y="176"/>
                    <a:pt x="2168" y="160"/>
                  </a:cubicBezTo>
                  <a:cubicBezTo>
                    <a:pt x="2171" y="147"/>
                    <a:pt x="2164" y="136"/>
                    <a:pt x="2164" y="125"/>
                  </a:cubicBezTo>
                  <a:cubicBezTo>
                    <a:pt x="2165" y="114"/>
                    <a:pt x="2169" y="103"/>
                    <a:pt x="2169" y="89"/>
                  </a:cubicBezTo>
                  <a:cubicBezTo>
                    <a:pt x="2169" y="89"/>
                    <a:pt x="2169" y="88"/>
                    <a:pt x="2169" y="87"/>
                  </a:cubicBezTo>
                  <a:cubicBezTo>
                    <a:pt x="2158" y="74"/>
                    <a:pt x="2148" y="55"/>
                    <a:pt x="2141" y="46"/>
                  </a:cubicBezTo>
                  <a:cubicBezTo>
                    <a:pt x="2123" y="24"/>
                    <a:pt x="2111" y="23"/>
                    <a:pt x="2088" y="14"/>
                  </a:cubicBezTo>
                  <a:cubicBezTo>
                    <a:pt x="2062" y="4"/>
                    <a:pt x="2061" y="0"/>
                    <a:pt x="2032" y="14"/>
                  </a:cubicBezTo>
                  <a:cubicBezTo>
                    <a:pt x="2016" y="22"/>
                    <a:pt x="2013" y="67"/>
                    <a:pt x="2009" y="88"/>
                  </a:cubicBezTo>
                  <a:cubicBezTo>
                    <a:pt x="2004" y="116"/>
                    <a:pt x="2000" y="134"/>
                    <a:pt x="2015" y="159"/>
                  </a:cubicBezTo>
                  <a:cubicBezTo>
                    <a:pt x="2025" y="176"/>
                    <a:pt x="2007" y="193"/>
                    <a:pt x="1996" y="203"/>
                  </a:cubicBezTo>
                  <a:cubicBezTo>
                    <a:pt x="1985" y="212"/>
                    <a:pt x="1972" y="218"/>
                    <a:pt x="1964" y="230"/>
                  </a:cubicBezTo>
                  <a:cubicBezTo>
                    <a:pt x="1956" y="242"/>
                    <a:pt x="1959" y="256"/>
                    <a:pt x="1952" y="268"/>
                  </a:cubicBezTo>
                  <a:cubicBezTo>
                    <a:pt x="1947" y="277"/>
                    <a:pt x="1937" y="277"/>
                    <a:pt x="1930" y="283"/>
                  </a:cubicBezTo>
                  <a:cubicBezTo>
                    <a:pt x="1920" y="291"/>
                    <a:pt x="1916" y="303"/>
                    <a:pt x="1907" y="313"/>
                  </a:cubicBezTo>
                  <a:cubicBezTo>
                    <a:pt x="1891" y="330"/>
                    <a:pt x="1857" y="332"/>
                    <a:pt x="1837" y="350"/>
                  </a:cubicBezTo>
                  <a:cubicBezTo>
                    <a:pt x="1824" y="362"/>
                    <a:pt x="1812" y="372"/>
                    <a:pt x="1798" y="375"/>
                  </a:cubicBezTo>
                  <a:cubicBezTo>
                    <a:pt x="1801" y="398"/>
                    <a:pt x="1803" y="422"/>
                    <a:pt x="1809" y="444"/>
                  </a:cubicBezTo>
                  <a:cubicBezTo>
                    <a:pt x="1822" y="491"/>
                    <a:pt x="1853" y="501"/>
                    <a:pt x="1879" y="537"/>
                  </a:cubicBezTo>
                  <a:cubicBezTo>
                    <a:pt x="1898" y="565"/>
                    <a:pt x="1907" y="598"/>
                    <a:pt x="1932" y="623"/>
                  </a:cubicBezTo>
                  <a:cubicBezTo>
                    <a:pt x="1963" y="653"/>
                    <a:pt x="2007" y="670"/>
                    <a:pt x="2044" y="691"/>
                  </a:cubicBezTo>
                  <a:cubicBezTo>
                    <a:pt x="2069" y="706"/>
                    <a:pt x="2122" y="709"/>
                    <a:pt x="2131" y="736"/>
                  </a:cubicBezTo>
                  <a:cubicBezTo>
                    <a:pt x="2141" y="768"/>
                    <a:pt x="2101" y="789"/>
                    <a:pt x="2106" y="820"/>
                  </a:cubicBezTo>
                  <a:cubicBezTo>
                    <a:pt x="2111" y="847"/>
                    <a:pt x="2146" y="860"/>
                    <a:pt x="2167" y="870"/>
                  </a:cubicBezTo>
                  <a:cubicBezTo>
                    <a:pt x="2179" y="875"/>
                    <a:pt x="2196" y="881"/>
                    <a:pt x="2206" y="889"/>
                  </a:cubicBezTo>
                  <a:cubicBezTo>
                    <a:pt x="2213" y="895"/>
                    <a:pt x="2217" y="911"/>
                    <a:pt x="2224" y="917"/>
                  </a:cubicBezTo>
                  <a:cubicBezTo>
                    <a:pt x="2239" y="930"/>
                    <a:pt x="2266" y="939"/>
                    <a:pt x="2285" y="944"/>
                  </a:cubicBezTo>
                  <a:cubicBezTo>
                    <a:pt x="2311" y="951"/>
                    <a:pt x="2322" y="959"/>
                    <a:pt x="2345" y="970"/>
                  </a:cubicBezTo>
                  <a:cubicBezTo>
                    <a:pt x="2387" y="990"/>
                    <a:pt x="2432" y="979"/>
                    <a:pt x="2470" y="1014"/>
                  </a:cubicBezTo>
                  <a:cubicBezTo>
                    <a:pt x="2501" y="1042"/>
                    <a:pt x="2524" y="1105"/>
                    <a:pt x="2571" y="1099"/>
                  </a:cubicBezTo>
                  <a:cubicBezTo>
                    <a:pt x="2603" y="1095"/>
                    <a:pt x="2680" y="1064"/>
                    <a:pt x="2670" y="1026"/>
                  </a:cubicBezTo>
                  <a:cubicBezTo>
                    <a:pt x="2704" y="1037"/>
                    <a:pt x="2728" y="1035"/>
                    <a:pt x="2755" y="1060"/>
                  </a:cubicBezTo>
                  <a:cubicBezTo>
                    <a:pt x="2772" y="1075"/>
                    <a:pt x="2799" y="1100"/>
                    <a:pt x="2758" y="1101"/>
                  </a:cubicBezTo>
                  <a:cubicBezTo>
                    <a:pt x="2757" y="1123"/>
                    <a:pt x="2753" y="1156"/>
                    <a:pt x="2774" y="1167"/>
                  </a:cubicBezTo>
                  <a:cubicBezTo>
                    <a:pt x="2771" y="1183"/>
                    <a:pt x="2708" y="1264"/>
                    <a:pt x="2687" y="1251"/>
                  </a:cubicBezTo>
                  <a:cubicBezTo>
                    <a:pt x="2692" y="1254"/>
                    <a:pt x="2707" y="1262"/>
                    <a:pt x="2710" y="1267"/>
                  </a:cubicBezTo>
                  <a:cubicBezTo>
                    <a:pt x="2741" y="1313"/>
                    <a:pt x="2780" y="1328"/>
                    <a:pt x="2749" y="1381"/>
                  </a:cubicBezTo>
                  <a:cubicBezTo>
                    <a:pt x="2728" y="1419"/>
                    <a:pt x="2720" y="1467"/>
                    <a:pt x="2691" y="1500"/>
                  </a:cubicBezTo>
                  <a:cubicBezTo>
                    <a:pt x="2675" y="1518"/>
                    <a:pt x="2655" y="1525"/>
                    <a:pt x="2635" y="1539"/>
                  </a:cubicBezTo>
                  <a:cubicBezTo>
                    <a:pt x="2616" y="1552"/>
                    <a:pt x="2604" y="1574"/>
                    <a:pt x="2583" y="1583"/>
                  </a:cubicBezTo>
                  <a:cubicBezTo>
                    <a:pt x="2546" y="1599"/>
                    <a:pt x="2499" y="1587"/>
                    <a:pt x="2461" y="1598"/>
                  </a:cubicBezTo>
                  <a:cubicBezTo>
                    <a:pt x="2461" y="1568"/>
                    <a:pt x="2445" y="1502"/>
                    <a:pt x="2421" y="1483"/>
                  </a:cubicBezTo>
                  <a:cubicBezTo>
                    <a:pt x="2382" y="1452"/>
                    <a:pt x="2344" y="1512"/>
                    <a:pt x="2301" y="1505"/>
                  </a:cubicBezTo>
                  <a:cubicBezTo>
                    <a:pt x="2290" y="1481"/>
                    <a:pt x="2260" y="1484"/>
                    <a:pt x="2239" y="1473"/>
                  </a:cubicBezTo>
                  <a:cubicBezTo>
                    <a:pt x="2216" y="1459"/>
                    <a:pt x="2213" y="1433"/>
                    <a:pt x="2177" y="1453"/>
                  </a:cubicBezTo>
                  <a:cubicBezTo>
                    <a:pt x="2159" y="1463"/>
                    <a:pt x="2164" y="1469"/>
                    <a:pt x="2143" y="1470"/>
                  </a:cubicBezTo>
                  <a:cubicBezTo>
                    <a:pt x="2135" y="1471"/>
                    <a:pt x="2131" y="1460"/>
                    <a:pt x="2120" y="1462"/>
                  </a:cubicBezTo>
                  <a:cubicBezTo>
                    <a:pt x="2114" y="1463"/>
                    <a:pt x="2107" y="1473"/>
                    <a:pt x="2101" y="1476"/>
                  </a:cubicBezTo>
                  <a:cubicBezTo>
                    <a:pt x="2085" y="1485"/>
                    <a:pt x="2072" y="1492"/>
                    <a:pt x="2051" y="1488"/>
                  </a:cubicBezTo>
                  <a:cubicBezTo>
                    <a:pt x="2012" y="1479"/>
                    <a:pt x="2014" y="1478"/>
                    <a:pt x="1985" y="1508"/>
                  </a:cubicBezTo>
                  <a:cubicBezTo>
                    <a:pt x="1977" y="1517"/>
                    <a:pt x="1966" y="1525"/>
                    <a:pt x="1961" y="1536"/>
                  </a:cubicBezTo>
                  <a:cubicBezTo>
                    <a:pt x="1957" y="1544"/>
                    <a:pt x="1962" y="1559"/>
                    <a:pt x="1958" y="1565"/>
                  </a:cubicBezTo>
                  <a:cubicBezTo>
                    <a:pt x="1949" y="1579"/>
                    <a:pt x="1922" y="1584"/>
                    <a:pt x="1903" y="1586"/>
                  </a:cubicBezTo>
                  <a:cubicBezTo>
                    <a:pt x="1904" y="1623"/>
                    <a:pt x="1846" y="1588"/>
                    <a:pt x="1834" y="1582"/>
                  </a:cubicBezTo>
                  <a:cubicBezTo>
                    <a:pt x="1807" y="1570"/>
                    <a:pt x="1783" y="1563"/>
                    <a:pt x="1757" y="1581"/>
                  </a:cubicBezTo>
                  <a:cubicBezTo>
                    <a:pt x="1741" y="1593"/>
                    <a:pt x="1745" y="1599"/>
                    <a:pt x="1724" y="1600"/>
                  </a:cubicBezTo>
                  <a:cubicBezTo>
                    <a:pt x="1708" y="1601"/>
                    <a:pt x="1698" y="1594"/>
                    <a:pt x="1687" y="1586"/>
                  </a:cubicBezTo>
                  <a:cubicBezTo>
                    <a:pt x="1683" y="1583"/>
                    <a:pt x="1684" y="1575"/>
                    <a:pt x="1677" y="1571"/>
                  </a:cubicBezTo>
                  <a:cubicBezTo>
                    <a:pt x="1672" y="1568"/>
                    <a:pt x="1664" y="1571"/>
                    <a:pt x="1658" y="1569"/>
                  </a:cubicBezTo>
                  <a:cubicBezTo>
                    <a:pt x="1646" y="1564"/>
                    <a:pt x="1633" y="1558"/>
                    <a:pt x="1621" y="1553"/>
                  </a:cubicBezTo>
                  <a:cubicBezTo>
                    <a:pt x="1600" y="1544"/>
                    <a:pt x="1553" y="1511"/>
                    <a:pt x="1528" y="1519"/>
                  </a:cubicBezTo>
                  <a:cubicBezTo>
                    <a:pt x="1504" y="1527"/>
                    <a:pt x="1518" y="1539"/>
                    <a:pt x="1488" y="1534"/>
                  </a:cubicBezTo>
                  <a:cubicBezTo>
                    <a:pt x="1470" y="1532"/>
                    <a:pt x="1455" y="1526"/>
                    <a:pt x="1436" y="1528"/>
                  </a:cubicBezTo>
                  <a:cubicBezTo>
                    <a:pt x="1396" y="1533"/>
                    <a:pt x="1383" y="1530"/>
                    <a:pt x="1351" y="1498"/>
                  </a:cubicBezTo>
                  <a:cubicBezTo>
                    <a:pt x="1339" y="1486"/>
                    <a:pt x="1284" y="1440"/>
                    <a:pt x="1269" y="1467"/>
                  </a:cubicBezTo>
                  <a:cubicBezTo>
                    <a:pt x="1207" y="1434"/>
                    <a:pt x="1172" y="1369"/>
                    <a:pt x="1125" y="1319"/>
                  </a:cubicBezTo>
                  <a:cubicBezTo>
                    <a:pt x="1105" y="1299"/>
                    <a:pt x="1083" y="1272"/>
                    <a:pt x="1050" y="1262"/>
                  </a:cubicBezTo>
                  <a:cubicBezTo>
                    <a:pt x="1050" y="1246"/>
                    <a:pt x="1061" y="1228"/>
                    <a:pt x="1060" y="1215"/>
                  </a:cubicBezTo>
                  <a:cubicBezTo>
                    <a:pt x="1059" y="1203"/>
                    <a:pt x="1050" y="1194"/>
                    <a:pt x="1049" y="1182"/>
                  </a:cubicBezTo>
                  <a:cubicBezTo>
                    <a:pt x="1048" y="1174"/>
                    <a:pt x="1053" y="1164"/>
                    <a:pt x="1051" y="1154"/>
                  </a:cubicBezTo>
                  <a:cubicBezTo>
                    <a:pt x="1046" y="1124"/>
                    <a:pt x="1033" y="1099"/>
                    <a:pt x="1043" y="1069"/>
                  </a:cubicBezTo>
                  <a:cubicBezTo>
                    <a:pt x="1050" y="1047"/>
                    <a:pt x="1067" y="1031"/>
                    <a:pt x="1069" y="1007"/>
                  </a:cubicBezTo>
                  <a:cubicBezTo>
                    <a:pt x="1074" y="963"/>
                    <a:pt x="1052" y="940"/>
                    <a:pt x="1019" y="925"/>
                  </a:cubicBezTo>
                  <a:cubicBezTo>
                    <a:pt x="1002" y="918"/>
                    <a:pt x="983" y="915"/>
                    <a:pt x="969" y="902"/>
                  </a:cubicBezTo>
                  <a:cubicBezTo>
                    <a:pt x="964" y="898"/>
                    <a:pt x="959" y="893"/>
                    <a:pt x="955" y="889"/>
                  </a:cubicBezTo>
                  <a:cubicBezTo>
                    <a:pt x="953" y="892"/>
                    <a:pt x="951" y="894"/>
                    <a:pt x="947" y="895"/>
                  </a:cubicBezTo>
                  <a:cubicBezTo>
                    <a:pt x="923" y="902"/>
                    <a:pt x="899" y="897"/>
                    <a:pt x="875" y="907"/>
                  </a:cubicBezTo>
                  <a:cubicBezTo>
                    <a:pt x="847" y="918"/>
                    <a:pt x="833" y="932"/>
                    <a:pt x="802" y="934"/>
                  </a:cubicBezTo>
                  <a:cubicBezTo>
                    <a:pt x="770" y="936"/>
                    <a:pt x="759" y="929"/>
                    <a:pt x="729" y="944"/>
                  </a:cubicBezTo>
                  <a:cubicBezTo>
                    <a:pt x="700" y="959"/>
                    <a:pt x="651" y="986"/>
                    <a:pt x="625" y="949"/>
                  </a:cubicBezTo>
                  <a:cubicBezTo>
                    <a:pt x="611" y="930"/>
                    <a:pt x="596" y="939"/>
                    <a:pt x="581" y="926"/>
                  </a:cubicBezTo>
                  <a:cubicBezTo>
                    <a:pt x="562" y="910"/>
                    <a:pt x="570" y="898"/>
                    <a:pt x="540" y="894"/>
                  </a:cubicBezTo>
                  <a:cubicBezTo>
                    <a:pt x="499" y="888"/>
                    <a:pt x="482" y="867"/>
                    <a:pt x="443" y="891"/>
                  </a:cubicBezTo>
                  <a:cubicBezTo>
                    <a:pt x="427" y="901"/>
                    <a:pt x="411" y="912"/>
                    <a:pt x="392" y="918"/>
                  </a:cubicBezTo>
                  <a:cubicBezTo>
                    <a:pt x="381" y="922"/>
                    <a:pt x="369" y="914"/>
                    <a:pt x="359" y="922"/>
                  </a:cubicBezTo>
                  <a:cubicBezTo>
                    <a:pt x="345" y="933"/>
                    <a:pt x="343" y="963"/>
                    <a:pt x="345" y="979"/>
                  </a:cubicBezTo>
                  <a:cubicBezTo>
                    <a:pt x="349" y="1004"/>
                    <a:pt x="324" y="1011"/>
                    <a:pt x="319" y="1033"/>
                  </a:cubicBezTo>
                  <a:cubicBezTo>
                    <a:pt x="315" y="1046"/>
                    <a:pt x="308" y="1066"/>
                    <a:pt x="307" y="1078"/>
                  </a:cubicBezTo>
                  <a:cubicBezTo>
                    <a:pt x="305" y="1096"/>
                    <a:pt x="316" y="1104"/>
                    <a:pt x="296" y="1118"/>
                  </a:cubicBezTo>
                  <a:cubicBezTo>
                    <a:pt x="285" y="1127"/>
                    <a:pt x="273" y="1132"/>
                    <a:pt x="271" y="1147"/>
                  </a:cubicBezTo>
                  <a:cubicBezTo>
                    <a:pt x="266" y="1173"/>
                    <a:pt x="255" y="1185"/>
                    <a:pt x="230" y="1196"/>
                  </a:cubicBezTo>
                  <a:cubicBezTo>
                    <a:pt x="202" y="1209"/>
                    <a:pt x="207" y="1256"/>
                    <a:pt x="183" y="1278"/>
                  </a:cubicBezTo>
                  <a:cubicBezTo>
                    <a:pt x="168" y="1292"/>
                    <a:pt x="142" y="1284"/>
                    <a:pt x="134" y="1310"/>
                  </a:cubicBezTo>
                  <a:cubicBezTo>
                    <a:pt x="128" y="1329"/>
                    <a:pt x="96" y="1329"/>
                    <a:pt x="79" y="1330"/>
                  </a:cubicBezTo>
                  <a:cubicBezTo>
                    <a:pt x="23" y="1334"/>
                    <a:pt x="52" y="1408"/>
                    <a:pt x="13" y="1414"/>
                  </a:cubicBezTo>
                  <a:cubicBezTo>
                    <a:pt x="37" y="1434"/>
                    <a:pt x="2" y="1485"/>
                    <a:pt x="6" y="1510"/>
                  </a:cubicBezTo>
                  <a:cubicBezTo>
                    <a:pt x="12" y="1545"/>
                    <a:pt x="0" y="1576"/>
                    <a:pt x="20" y="1609"/>
                  </a:cubicBezTo>
                  <a:cubicBezTo>
                    <a:pt x="29" y="1624"/>
                    <a:pt x="48" y="1635"/>
                    <a:pt x="63" y="1642"/>
                  </a:cubicBezTo>
                  <a:cubicBezTo>
                    <a:pt x="75" y="1647"/>
                    <a:pt x="72" y="1668"/>
                    <a:pt x="83" y="1680"/>
                  </a:cubicBezTo>
                  <a:cubicBezTo>
                    <a:pt x="96" y="1696"/>
                    <a:pt x="117" y="1693"/>
                    <a:pt x="129" y="1712"/>
                  </a:cubicBezTo>
                  <a:cubicBezTo>
                    <a:pt x="139" y="1727"/>
                    <a:pt x="139" y="1744"/>
                    <a:pt x="147" y="1759"/>
                  </a:cubicBezTo>
                  <a:cubicBezTo>
                    <a:pt x="156" y="1777"/>
                    <a:pt x="166" y="1781"/>
                    <a:pt x="165" y="1805"/>
                  </a:cubicBezTo>
                  <a:cubicBezTo>
                    <a:pt x="163" y="1827"/>
                    <a:pt x="173" y="1833"/>
                    <a:pt x="190" y="1844"/>
                  </a:cubicBezTo>
                  <a:cubicBezTo>
                    <a:pt x="203" y="1852"/>
                    <a:pt x="226" y="1869"/>
                    <a:pt x="227" y="1886"/>
                  </a:cubicBezTo>
                  <a:cubicBezTo>
                    <a:pt x="228" y="1902"/>
                    <a:pt x="212" y="1907"/>
                    <a:pt x="217" y="1922"/>
                  </a:cubicBezTo>
                  <a:cubicBezTo>
                    <a:pt x="232" y="1964"/>
                    <a:pt x="225" y="1995"/>
                    <a:pt x="199" y="2034"/>
                  </a:cubicBezTo>
                  <a:cubicBezTo>
                    <a:pt x="189" y="2049"/>
                    <a:pt x="166" y="2101"/>
                    <a:pt x="144" y="2097"/>
                  </a:cubicBezTo>
                  <a:cubicBezTo>
                    <a:pt x="146" y="2098"/>
                    <a:pt x="148" y="2100"/>
                    <a:pt x="153" y="2105"/>
                  </a:cubicBezTo>
                  <a:cubicBezTo>
                    <a:pt x="169" y="2122"/>
                    <a:pt x="147" y="2156"/>
                    <a:pt x="150" y="2176"/>
                  </a:cubicBezTo>
                  <a:cubicBezTo>
                    <a:pt x="152" y="2192"/>
                    <a:pt x="167" y="2222"/>
                    <a:pt x="180" y="2232"/>
                  </a:cubicBezTo>
                  <a:cubicBezTo>
                    <a:pt x="200" y="2248"/>
                    <a:pt x="205" y="2216"/>
                    <a:pt x="224" y="2217"/>
                  </a:cubicBezTo>
                  <a:cubicBezTo>
                    <a:pt x="244" y="2217"/>
                    <a:pt x="268" y="2235"/>
                    <a:pt x="286" y="2246"/>
                  </a:cubicBezTo>
                  <a:cubicBezTo>
                    <a:pt x="316" y="2264"/>
                    <a:pt x="331" y="2244"/>
                    <a:pt x="362" y="2249"/>
                  </a:cubicBezTo>
                  <a:cubicBezTo>
                    <a:pt x="390" y="2254"/>
                    <a:pt x="412" y="2274"/>
                    <a:pt x="440" y="2279"/>
                  </a:cubicBezTo>
                  <a:cubicBezTo>
                    <a:pt x="476" y="2287"/>
                    <a:pt x="551" y="2243"/>
                    <a:pt x="572" y="2293"/>
                  </a:cubicBezTo>
                  <a:cubicBezTo>
                    <a:pt x="584" y="2322"/>
                    <a:pt x="615" y="2326"/>
                    <a:pt x="636" y="2344"/>
                  </a:cubicBezTo>
                  <a:cubicBezTo>
                    <a:pt x="657" y="2363"/>
                    <a:pt x="660" y="2394"/>
                    <a:pt x="660" y="2421"/>
                  </a:cubicBezTo>
                  <a:cubicBezTo>
                    <a:pt x="660" y="2451"/>
                    <a:pt x="665" y="2467"/>
                    <a:pt x="658" y="2497"/>
                  </a:cubicBezTo>
                  <a:cubicBezTo>
                    <a:pt x="653" y="2519"/>
                    <a:pt x="677" y="2540"/>
                    <a:pt x="692" y="2552"/>
                  </a:cubicBezTo>
                  <a:cubicBezTo>
                    <a:pt x="710" y="2567"/>
                    <a:pt x="738" y="2578"/>
                    <a:pt x="761" y="2582"/>
                  </a:cubicBezTo>
                  <a:cubicBezTo>
                    <a:pt x="788" y="2586"/>
                    <a:pt x="795" y="2573"/>
                    <a:pt x="805" y="2606"/>
                  </a:cubicBezTo>
                  <a:cubicBezTo>
                    <a:pt x="807" y="2613"/>
                    <a:pt x="830" y="2660"/>
                    <a:pt x="840" y="2655"/>
                  </a:cubicBezTo>
                  <a:cubicBezTo>
                    <a:pt x="849" y="2649"/>
                    <a:pt x="856" y="2640"/>
                    <a:pt x="865" y="2634"/>
                  </a:cubicBezTo>
                  <a:cubicBezTo>
                    <a:pt x="879" y="2626"/>
                    <a:pt x="896" y="2633"/>
                    <a:pt x="911" y="2631"/>
                  </a:cubicBezTo>
                  <a:cubicBezTo>
                    <a:pt x="931" y="2627"/>
                    <a:pt x="969" y="2610"/>
                    <a:pt x="979" y="2641"/>
                  </a:cubicBezTo>
                  <a:cubicBezTo>
                    <a:pt x="987" y="2670"/>
                    <a:pt x="1011" y="2651"/>
                    <a:pt x="1028" y="2641"/>
                  </a:cubicBezTo>
                  <a:cubicBezTo>
                    <a:pt x="1047" y="2629"/>
                    <a:pt x="1077" y="2611"/>
                    <a:pt x="1100" y="2611"/>
                  </a:cubicBezTo>
                  <a:cubicBezTo>
                    <a:pt x="1123" y="2610"/>
                    <a:pt x="1152" y="2623"/>
                    <a:pt x="1174" y="2628"/>
                  </a:cubicBezTo>
                  <a:cubicBezTo>
                    <a:pt x="1208" y="2636"/>
                    <a:pt x="1185" y="2675"/>
                    <a:pt x="1202" y="2696"/>
                  </a:cubicBezTo>
                  <a:cubicBezTo>
                    <a:pt x="1216" y="2714"/>
                    <a:pt x="1237" y="2685"/>
                    <a:pt x="1252" y="2687"/>
                  </a:cubicBezTo>
                  <a:cubicBezTo>
                    <a:pt x="1293" y="2693"/>
                    <a:pt x="1318" y="2743"/>
                    <a:pt x="1337" y="2772"/>
                  </a:cubicBezTo>
                  <a:cubicBezTo>
                    <a:pt x="1343" y="2783"/>
                    <a:pt x="1356" y="2804"/>
                    <a:pt x="1368" y="2808"/>
                  </a:cubicBezTo>
                  <a:cubicBezTo>
                    <a:pt x="1379" y="2812"/>
                    <a:pt x="1393" y="2805"/>
                    <a:pt x="1405" y="2807"/>
                  </a:cubicBezTo>
                  <a:cubicBezTo>
                    <a:pt x="1432" y="2811"/>
                    <a:pt x="1436" y="2832"/>
                    <a:pt x="1450" y="2853"/>
                  </a:cubicBezTo>
                  <a:cubicBezTo>
                    <a:pt x="1480" y="2895"/>
                    <a:pt x="1498" y="2875"/>
                    <a:pt x="1516" y="2835"/>
                  </a:cubicBezTo>
                  <a:cubicBezTo>
                    <a:pt x="1530" y="2807"/>
                    <a:pt x="1560" y="2801"/>
                    <a:pt x="1585" y="2788"/>
                  </a:cubicBezTo>
                  <a:cubicBezTo>
                    <a:pt x="1601" y="2779"/>
                    <a:pt x="1619" y="2756"/>
                    <a:pt x="1636" y="2752"/>
                  </a:cubicBezTo>
                  <a:cubicBezTo>
                    <a:pt x="1691" y="2741"/>
                    <a:pt x="1737" y="2810"/>
                    <a:pt x="1790" y="2779"/>
                  </a:cubicBezTo>
                  <a:cubicBezTo>
                    <a:pt x="1820" y="2762"/>
                    <a:pt x="1856" y="2761"/>
                    <a:pt x="1885" y="2743"/>
                  </a:cubicBezTo>
                  <a:cubicBezTo>
                    <a:pt x="1902" y="2734"/>
                    <a:pt x="1894" y="2717"/>
                    <a:pt x="1891" y="2702"/>
                  </a:cubicBezTo>
                  <a:cubicBezTo>
                    <a:pt x="1886" y="2673"/>
                    <a:pt x="1905" y="2669"/>
                    <a:pt x="1916" y="2646"/>
                  </a:cubicBezTo>
                  <a:cubicBezTo>
                    <a:pt x="1926" y="2628"/>
                    <a:pt x="1898" y="2603"/>
                    <a:pt x="1922" y="2589"/>
                  </a:cubicBezTo>
                  <a:cubicBezTo>
                    <a:pt x="1948" y="2574"/>
                    <a:pt x="1959" y="2565"/>
                    <a:pt x="1979" y="2541"/>
                  </a:cubicBezTo>
                  <a:cubicBezTo>
                    <a:pt x="1997" y="2519"/>
                    <a:pt x="2018" y="2517"/>
                    <a:pt x="2043" y="2512"/>
                  </a:cubicBezTo>
                  <a:cubicBezTo>
                    <a:pt x="2073" y="2506"/>
                    <a:pt x="2078" y="2498"/>
                    <a:pt x="2084" y="2471"/>
                  </a:cubicBezTo>
                  <a:cubicBezTo>
                    <a:pt x="2090" y="2445"/>
                    <a:pt x="2129" y="2462"/>
                    <a:pt x="2147" y="2451"/>
                  </a:cubicBezTo>
                  <a:cubicBezTo>
                    <a:pt x="2179" y="2431"/>
                    <a:pt x="2192" y="2423"/>
                    <a:pt x="2222" y="2453"/>
                  </a:cubicBezTo>
                  <a:cubicBezTo>
                    <a:pt x="2245" y="2475"/>
                    <a:pt x="2268" y="2465"/>
                    <a:pt x="2291" y="2451"/>
                  </a:cubicBezTo>
                  <a:cubicBezTo>
                    <a:pt x="2312" y="2439"/>
                    <a:pt x="2328" y="2437"/>
                    <a:pt x="2352" y="2438"/>
                  </a:cubicBezTo>
                  <a:cubicBezTo>
                    <a:pt x="2370" y="2439"/>
                    <a:pt x="2395" y="2409"/>
                    <a:pt x="2403" y="2394"/>
                  </a:cubicBezTo>
                  <a:cubicBezTo>
                    <a:pt x="2416" y="2371"/>
                    <a:pt x="2407" y="2349"/>
                    <a:pt x="2425" y="2329"/>
                  </a:cubicBezTo>
                  <a:cubicBezTo>
                    <a:pt x="2445" y="2307"/>
                    <a:pt x="2460" y="2298"/>
                    <a:pt x="2491" y="2296"/>
                  </a:cubicBezTo>
                  <a:cubicBezTo>
                    <a:pt x="2513" y="2294"/>
                    <a:pt x="2522" y="2305"/>
                    <a:pt x="2543" y="2303"/>
                  </a:cubicBezTo>
                  <a:cubicBezTo>
                    <a:pt x="2562" y="2302"/>
                    <a:pt x="2574" y="2332"/>
                    <a:pt x="2588" y="2342"/>
                  </a:cubicBezTo>
                  <a:cubicBezTo>
                    <a:pt x="2610" y="2358"/>
                    <a:pt x="2643" y="2365"/>
                    <a:pt x="2663" y="2385"/>
                  </a:cubicBezTo>
                  <a:cubicBezTo>
                    <a:pt x="2671" y="2393"/>
                    <a:pt x="2673" y="2405"/>
                    <a:pt x="2683" y="2412"/>
                  </a:cubicBezTo>
                  <a:cubicBezTo>
                    <a:pt x="2690" y="2417"/>
                    <a:pt x="2699" y="2417"/>
                    <a:pt x="2705" y="2423"/>
                  </a:cubicBezTo>
                  <a:cubicBezTo>
                    <a:pt x="2722" y="2440"/>
                    <a:pt x="2747" y="2460"/>
                    <a:pt x="2758" y="2481"/>
                  </a:cubicBezTo>
                  <a:cubicBezTo>
                    <a:pt x="2771" y="2504"/>
                    <a:pt x="2796" y="2496"/>
                    <a:pt x="2817" y="2501"/>
                  </a:cubicBezTo>
                  <a:cubicBezTo>
                    <a:pt x="2833" y="2504"/>
                    <a:pt x="2834" y="2522"/>
                    <a:pt x="2845" y="2531"/>
                  </a:cubicBezTo>
                  <a:cubicBezTo>
                    <a:pt x="2855" y="2541"/>
                    <a:pt x="2869" y="2544"/>
                    <a:pt x="2882" y="2548"/>
                  </a:cubicBezTo>
                  <a:cubicBezTo>
                    <a:pt x="2904" y="2554"/>
                    <a:pt x="2936" y="2573"/>
                    <a:pt x="2956" y="2551"/>
                  </a:cubicBezTo>
                  <a:cubicBezTo>
                    <a:pt x="2972" y="2532"/>
                    <a:pt x="2981" y="2519"/>
                    <a:pt x="3010" y="2525"/>
                  </a:cubicBezTo>
                  <a:cubicBezTo>
                    <a:pt x="3036" y="2531"/>
                    <a:pt x="3058" y="2548"/>
                    <a:pt x="3077" y="2565"/>
                  </a:cubicBezTo>
                  <a:cubicBezTo>
                    <a:pt x="3083" y="2570"/>
                    <a:pt x="3098" y="2589"/>
                    <a:pt x="3106" y="2586"/>
                  </a:cubicBezTo>
                  <a:cubicBezTo>
                    <a:pt x="3119" y="2582"/>
                    <a:pt x="3129" y="2584"/>
                    <a:pt x="3142" y="2588"/>
                  </a:cubicBezTo>
                  <a:cubicBezTo>
                    <a:pt x="3156" y="2591"/>
                    <a:pt x="3164" y="2603"/>
                    <a:pt x="3173" y="2611"/>
                  </a:cubicBezTo>
                  <a:cubicBezTo>
                    <a:pt x="3199" y="2591"/>
                    <a:pt x="3218" y="2561"/>
                    <a:pt x="3240" y="2537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1" name="Freeform 14"/>
            <p:cNvSpPr>
              <a:spLocks/>
            </p:cNvSpPr>
            <p:nvPr/>
          </p:nvSpPr>
          <p:spPr bwMode="auto">
            <a:xfrm>
              <a:off x="-2401886" y="5303838"/>
              <a:ext cx="8399465" cy="5673726"/>
            </a:xfrm>
            <a:custGeom>
              <a:avLst/>
              <a:gdLst>
                <a:gd name="T0" fmla="*/ 2189 w 2240"/>
                <a:gd name="T1" fmla="*/ 994 h 1513"/>
                <a:gd name="T2" fmla="*/ 2198 w 2240"/>
                <a:gd name="T3" fmla="*/ 920 h 1513"/>
                <a:gd name="T4" fmla="*/ 2059 w 2240"/>
                <a:gd name="T5" fmla="*/ 924 h 1513"/>
                <a:gd name="T6" fmla="*/ 1999 w 2240"/>
                <a:gd name="T7" fmla="*/ 905 h 1513"/>
                <a:gd name="T8" fmla="*/ 1938 w 2240"/>
                <a:gd name="T9" fmla="*/ 914 h 1513"/>
                <a:gd name="T10" fmla="*/ 1842 w 2240"/>
                <a:gd name="T11" fmla="*/ 901 h 1513"/>
                <a:gd name="T12" fmla="*/ 1744 w 2240"/>
                <a:gd name="T13" fmla="*/ 975 h 1513"/>
                <a:gd name="T14" fmla="*/ 1662 w 2240"/>
                <a:gd name="T15" fmla="*/ 993 h 1513"/>
                <a:gd name="T16" fmla="*/ 1550 w 2240"/>
                <a:gd name="T17" fmla="*/ 991 h 1513"/>
                <a:gd name="T18" fmla="*/ 1435 w 2240"/>
                <a:gd name="T19" fmla="*/ 934 h 1513"/>
                <a:gd name="T20" fmla="*/ 1491 w 2240"/>
                <a:gd name="T21" fmla="*/ 881 h 1513"/>
                <a:gd name="T22" fmla="*/ 1460 w 2240"/>
                <a:gd name="T23" fmla="*/ 741 h 1513"/>
                <a:gd name="T24" fmla="*/ 1394 w 2240"/>
                <a:gd name="T25" fmla="*/ 685 h 1513"/>
                <a:gd name="T26" fmla="*/ 1377 w 2240"/>
                <a:gd name="T27" fmla="*/ 537 h 1513"/>
                <a:gd name="T28" fmla="*/ 1329 w 2240"/>
                <a:gd name="T29" fmla="*/ 459 h 1513"/>
                <a:gd name="T30" fmla="*/ 1265 w 2240"/>
                <a:gd name="T31" fmla="*/ 456 h 1513"/>
                <a:gd name="T32" fmla="*/ 1193 w 2240"/>
                <a:gd name="T33" fmla="*/ 433 h 1513"/>
                <a:gd name="T34" fmla="*/ 1090 w 2240"/>
                <a:gd name="T35" fmla="*/ 300 h 1513"/>
                <a:gd name="T36" fmla="*/ 1040 w 2240"/>
                <a:gd name="T37" fmla="*/ 246 h 1513"/>
                <a:gd name="T38" fmla="*/ 980 w 2240"/>
                <a:gd name="T39" fmla="*/ 212 h 1513"/>
                <a:gd name="T40" fmla="*/ 923 w 2240"/>
                <a:gd name="T41" fmla="*/ 160 h 1513"/>
                <a:gd name="T42" fmla="*/ 844 w 2240"/>
                <a:gd name="T43" fmla="*/ 79 h 1513"/>
                <a:gd name="T44" fmla="*/ 697 w 2240"/>
                <a:gd name="T45" fmla="*/ 18 h 1513"/>
                <a:gd name="T46" fmla="*/ 644 w 2240"/>
                <a:gd name="T47" fmla="*/ 0 h 1513"/>
                <a:gd name="T48" fmla="*/ 624 w 2240"/>
                <a:gd name="T49" fmla="*/ 80 h 1513"/>
                <a:gd name="T50" fmla="*/ 555 w 2240"/>
                <a:gd name="T51" fmla="*/ 171 h 1513"/>
                <a:gd name="T52" fmla="*/ 515 w 2240"/>
                <a:gd name="T53" fmla="*/ 217 h 1513"/>
                <a:gd name="T54" fmla="*/ 464 w 2240"/>
                <a:gd name="T55" fmla="*/ 251 h 1513"/>
                <a:gd name="T56" fmla="*/ 347 w 2240"/>
                <a:gd name="T57" fmla="*/ 308 h 1513"/>
                <a:gd name="T58" fmla="*/ 105 w 2240"/>
                <a:gd name="T59" fmla="*/ 393 h 1513"/>
                <a:gd name="T60" fmla="*/ 47 w 2240"/>
                <a:gd name="T61" fmla="*/ 477 h 1513"/>
                <a:gd name="T62" fmla="*/ 98 w 2240"/>
                <a:gd name="T63" fmla="*/ 637 h 1513"/>
                <a:gd name="T64" fmla="*/ 153 w 2240"/>
                <a:gd name="T65" fmla="*/ 803 h 1513"/>
                <a:gd name="T66" fmla="*/ 89 w 2240"/>
                <a:gd name="T67" fmla="*/ 921 h 1513"/>
                <a:gd name="T68" fmla="*/ 0 w 2240"/>
                <a:gd name="T69" fmla="*/ 1037 h 1513"/>
                <a:gd name="T70" fmla="*/ 76 w 2240"/>
                <a:gd name="T71" fmla="*/ 1050 h 1513"/>
                <a:gd name="T72" fmla="*/ 213 w 2240"/>
                <a:gd name="T73" fmla="*/ 1052 h 1513"/>
                <a:gd name="T74" fmla="*/ 355 w 2240"/>
                <a:gd name="T75" fmla="*/ 1074 h 1513"/>
                <a:gd name="T76" fmla="*/ 499 w 2240"/>
                <a:gd name="T77" fmla="*/ 1170 h 1513"/>
                <a:gd name="T78" fmla="*/ 696 w 2240"/>
                <a:gd name="T79" fmla="*/ 1276 h 1513"/>
                <a:gd name="T80" fmla="*/ 797 w 2240"/>
                <a:gd name="T81" fmla="*/ 1299 h 1513"/>
                <a:gd name="T82" fmla="*/ 867 w 2240"/>
                <a:gd name="T83" fmla="*/ 1246 h 1513"/>
                <a:gd name="T84" fmla="*/ 979 w 2240"/>
                <a:gd name="T85" fmla="*/ 1287 h 1513"/>
                <a:gd name="T86" fmla="*/ 1093 w 2240"/>
                <a:gd name="T87" fmla="*/ 1331 h 1513"/>
                <a:gd name="T88" fmla="*/ 1245 w 2240"/>
                <a:gd name="T89" fmla="*/ 1324 h 1513"/>
                <a:gd name="T90" fmla="*/ 1351 w 2240"/>
                <a:gd name="T91" fmla="*/ 1328 h 1513"/>
                <a:gd name="T92" fmla="*/ 1466 w 2240"/>
                <a:gd name="T93" fmla="*/ 1305 h 1513"/>
                <a:gd name="T94" fmla="*/ 1511 w 2240"/>
                <a:gd name="T95" fmla="*/ 1344 h 1513"/>
                <a:gd name="T96" fmla="*/ 1603 w 2240"/>
                <a:gd name="T97" fmla="*/ 1357 h 1513"/>
                <a:gd name="T98" fmla="*/ 1658 w 2240"/>
                <a:gd name="T99" fmla="*/ 1464 h 1513"/>
                <a:gd name="T100" fmla="*/ 1755 w 2240"/>
                <a:gd name="T101" fmla="*/ 1461 h 1513"/>
                <a:gd name="T102" fmla="*/ 1769 w 2240"/>
                <a:gd name="T103" fmla="*/ 1510 h 1513"/>
                <a:gd name="T104" fmla="*/ 1914 w 2240"/>
                <a:gd name="T105" fmla="*/ 1476 h 1513"/>
                <a:gd name="T106" fmla="*/ 1947 w 2240"/>
                <a:gd name="T107" fmla="*/ 1427 h 1513"/>
                <a:gd name="T108" fmla="*/ 2000 w 2240"/>
                <a:gd name="T109" fmla="*/ 1391 h 1513"/>
                <a:gd name="T110" fmla="*/ 1998 w 2240"/>
                <a:gd name="T111" fmla="*/ 1340 h 1513"/>
                <a:gd name="T112" fmla="*/ 2003 w 2240"/>
                <a:gd name="T113" fmla="*/ 1195 h 1513"/>
                <a:gd name="T114" fmla="*/ 2043 w 2240"/>
                <a:gd name="T115" fmla="*/ 1143 h 1513"/>
                <a:gd name="T116" fmla="*/ 2180 w 2240"/>
                <a:gd name="T117" fmla="*/ 1093 h 1513"/>
                <a:gd name="T118" fmla="*/ 2226 w 2240"/>
                <a:gd name="T119" fmla="*/ 1044 h 151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</a:cxnLst>
              <a:rect l="0" t="0" r="r" b="b"/>
              <a:pathLst>
                <a:path w="2240" h="1513">
                  <a:moveTo>
                    <a:pt x="2221" y="999"/>
                  </a:moveTo>
                  <a:cubicBezTo>
                    <a:pt x="2214" y="997"/>
                    <a:pt x="2199" y="998"/>
                    <a:pt x="2189" y="994"/>
                  </a:cubicBezTo>
                  <a:cubicBezTo>
                    <a:pt x="2176" y="988"/>
                    <a:pt x="2170" y="980"/>
                    <a:pt x="2155" y="977"/>
                  </a:cubicBezTo>
                  <a:cubicBezTo>
                    <a:pt x="2160" y="958"/>
                    <a:pt x="2195" y="940"/>
                    <a:pt x="2198" y="920"/>
                  </a:cubicBezTo>
                  <a:cubicBezTo>
                    <a:pt x="2200" y="902"/>
                    <a:pt x="2174" y="875"/>
                    <a:pt x="2167" y="860"/>
                  </a:cubicBezTo>
                  <a:cubicBezTo>
                    <a:pt x="2137" y="883"/>
                    <a:pt x="2111" y="952"/>
                    <a:pt x="2059" y="924"/>
                  </a:cubicBezTo>
                  <a:cubicBezTo>
                    <a:pt x="2049" y="918"/>
                    <a:pt x="2048" y="906"/>
                    <a:pt x="2034" y="902"/>
                  </a:cubicBezTo>
                  <a:cubicBezTo>
                    <a:pt x="2023" y="899"/>
                    <a:pt x="2010" y="904"/>
                    <a:pt x="1999" y="905"/>
                  </a:cubicBezTo>
                  <a:cubicBezTo>
                    <a:pt x="1985" y="905"/>
                    <a:pt x="1978" y="909"/>
                    <a:pt x="1967" y="911"/>
                  </a:cubicBezTo>
                  <a:cubicBezTo>
                    <a:pt x="1957" y="914"/>
                    <a:pt x="1950" y="919"/>
                    <a:pt x="1938" y="914"/>
                  </a:cubicBezTo>
                  <a:cubicBezTo>
                    <a:pt x="1914" y="935"/>
                    <a:pt x="1892" y="892"/>
                    <a:pt x="1875" y="885"/>
                  </a:cubicBezTo>
                  <a:cubicBezTo>
                    <a:pt x="1851" y="875"/>
                    <a:pt x="1854" y="892"/>
                    <a:pt x="1842" y="901"/>
                  </a:cubicBezTo>
                  <a:cubicBezTo>
                    <a:pt x="1829" y="911"/>
                    <a:pt x="1820" y="910"/>
                    <a:pt x="1804" y="915"/>
                  </a:cubicBezTo>
                  <a:cubicBezTo>
                    <a:pt x="1769" y="925"/>
                    <a:pt x="1773" y="966"/>
                    <a:pt x="1744" y="975"/>
                  </a:cubicBezTo>
                  <a:cubicBezTo>
                    <a:pt x="1730" y="979"/>
                    <a:pt x="1715" y="967"/>
                    <a:pt x="1704" y="970"/>
                  </a:cubicBezTo>
                  <a:cubicBezTo>
                    <a:pt x="1691" y="972"/>
                    <a:pt x="1677" y="989"/>
                    <a:pt x="1662" y="993"/>
                  </a:cubicBezTo>
                  <a:cubicBezTo>
                    <a:pt x="1628" y="1003"/>
                    <a:pt x="1602" y="1014"/>
                    <a:pt x="1567" y="1022"/>
                  </a:cubicBezTo>
                  <a:cubicBezTo>
                    <a:pt x="1563" y="1009"/>
                    <a:pt x="1548" y="1007"/>
                    <a:pt x="1550" y="991"/>
                  </a:cubicBezTo>
                  <a:cubicBezTo>
                    <a:pt x="1529" y="988"/>
                    <a:pt x="1459" y="1028"/>
                    <a:pt x="1472" y="975"/>
                  </a:cubicBezTo>
                  <a:cubicBezTo>
                    <a:pt x="1447" y="973"/>
                    <a:pt x="1424" y="963"/>
                    <a:pt x="1435" y="934"/>
                  </a:cubicBezTo>
                  <a:cubicBezTo>
                    <a:pt x="1446" y="907"/>
                    <a:pt x="1469" y="899"/>
                    <a:pt x="1491" y="887"/>
                  </a:cubicBezTo>
                  <a:cubicBezTo>
                    <a:pt x="1491" y="886"/>
                    <a:pt x="1491" y="881"/>
                    <a:pt x="1491" y="881"/>
                  </a:cubicBezTo>
                  <a:cubicBezTo>
                    <a:pt x="1443" y="878"/>
                    <a:pt x="1467" y="840"/>
                    <a:pt x="1464" y="808"/>
                  </a:cubicBezTo>
                  <a:cubicBezTo>
                    <a:pt x="1462" y="786"/>
                    <a:pt x="1465" y="763"/>
                    <a:pt x="1460" y="741"/>
                  </a:cubicBezTo>
                  <a:cubicBezTo>
                    <a:pt x="1456" y="719"/>
                    <a:pt x="1442" y="704"/>
                    <a:pt x="1439" y="682"/>
                  </a:cubicBezTo>
                  <a:cubicBezTo>
                    <a:pt x="1424" y="684"/>
                    <a:pt x="1409" y="686"/>
                    <a:pt x="1394" y="685"/>
                  </a:cubicBezTo>
                  <a:cubicBezTo>
                    <a:pt x="1387" y="645"/>
                    <a:pt x="1413" y="593"/>
                    <a:pt x="1402" y="564"/>
                  </a:cubicBezTo>
                  <a:cubicBezTo>
                    <a:pt x="1397" y="552"/>
                    <a:pt x="1384" y="547"/>
                    <a:pt x="1377" y="537"/>
                  </a:cubicBezTo>
                  <a:cubicBezTo>
                    <a:pt x="1369" y="526"/>
                    <a:pt x="1369" y="524"/>
                    <a:pt x="1364" y="512"/>
                  </a:cubicBezTo>
                  <a:cubicBezTo>
                    <a:pt x="1353" y="492"/>
                    <a:pt x="1349" y="477"/>
                    <a:pt x="1329" y="459"/>
                  </a:cubicBezTo>
                  <a:cubicBezTo>
                    <a:pt x="1326" y="462"/>
                    <a:pt x="1321" y="464"/>
                    <a:pt x="1318" y="467"/>
                  </a:cubicBezTo>
                  <a:cubicBezTo>
                    <a:pt x="1302" y="462"/>
                    <a:pt x="1283" y="459"/>
                    <a:pt x="1265" y="456"/>
                  </a:cubicBezTo>
                  <a:cubicBezTo>
                    <a:pt x="1268" y="480"/>
                    <a:pt x="1244" y="481"/>
                    <a:pt x="1225" y="475"/>
                  </a:cubicBezTo>
                  <a:cubicBezTo>
                    <a:pt x="1196" y="464"/>
                    <a:pt x="1213" y="455"/>
                    <a:pt x="1193" y="433"/>
                  </a:cubicBezTo>
                  <a:cubicBezTo>
                    <a:pt x="1177" y="416"/>
                    <a:pt x="1139" y="420"/>
                    <a:pt x="1127" y="404"/>
                  </a:cubicBezTo>
                  <a:cubicBezTo>
                    <a:pt x="1106" y="379"/>
                    <a:pt x="1104" y="329"/>
                    <a:pt x="1090" y="300"/>
                  </a:cubicBezTo>
                  <a:cubicBezTo>
                    <a:pt x="1085" y="291"/>
                    <a:pt x="1067" y="277"/>
                    <a:pt x="1061" y="268"/>
                  </a:cubicBezTo>
                  <a:cubicBezTo>
                    <a:pt x="1059" y="265"/>
                    <a:pt x="1044" y="248"/>
                    <a:pt x="1040" y="246"/>
                  </a:cubicBezTo>
                  <a:cubicBezTo>
                    <a:pt x="1027" y="238"/>
                    <a:pt x="1013" y="248"/>
                    <a:pt x="1002" y="243"/>
                  </a:cubicBezTo>
                  <a:cubicBezTo>
                    <a:pt x="991" y="237"/>
                    <a:pt x="988" y="222"/>
                    <a:pt x="980" y="212"/>
                  </a:cubicBezTo>
                  <a:cubicBezTo>
                    <a:pt x="975" y="206"/>
                    <a:pt x="961" y="197"/>
                    <a:pt x="953" y="188"/>
                  </a:cubicBezTo>
                  <a:cubicBezTo>
                    <a:pt x="945" y="180"/>
                    <a:pt x="927" y="170"/>
                    <a:pt x="923" y="160"/>
                  </a:cubicBezTo>
                  <a:cubicBezTo>
                    <a:pt x="919" y="152"/>
                    <a:pt x="924" y="144"/>
                    <a:pt x="921" y="136"/>
                  </a:cubicBezTo>
                  <a:cubicBezTo>
                    <a:pt x="904" y="100"/>
                    <a:pt x="870" y="102"/>
                    <a:pt x="844" y="79"/>
                  </a:cubicBezTo>
                  <a:cubicBezTo>
                    <a:pt x="823" y="61"/>
                    <a:pt x="827" y="39"/>
                    <a:pt x="794" y="30"/>
                  </a:cubicBezTo>
                  <a:cubicBezTo>
                    <a:pt x="764" y="21"/>
                    <a:pt x="728" y="21"/>
                    <a:pt x="697" y="18"/>
                  </a:cubicBezTo>
                  <a:cubicBezTo>
                    <a:pt x="680" y="16"/>
                    <a:pt x="661" y="18"/>
                    <a:pt x="647" y="4"/>
                  </a:cubicBezTo>
                  <a:cubicBezTo>
                    <a:pt x="646" y="3"/>
                    <a:pt x="645" y="2"/>
                    <a:pt x="644" y="0"/>
                  </a:cubicBezTo>
                  <a:cubicBezTo>
                    <a:pt x="638" y="3"/>
                    <a:pt x="632" y="6"/>
                    <a:pt x="629" y="12"/>
                  </a:cubicBezTo>
                  <a:cubicBezTo>
                    <a:pt x="616" y="33"/>
                    <a:pt x="636" y="56"/>
                    <a:pt x="624" y="80"/>
                  </a:cubicBezTo>
                  <a:cubicBezTo>
                    <a:pt x="614" y="99"/>
                    <a:pt x="591" y="111"/>
                    <a:pt x="579" y="130"/>
                  </a:cubicBezTo>
                  <a:cubicBezTo>
                    <a:pt x="570" y="143"/>
                    <a:pt x="559" y="155"/>
                    <a:pt x="555" y="171"/>
                  </a:cubicBezTo>
                  <a:cubicBezTo>
                    <a:pt x="547" y="195"/>
                    <a:pt x="553" y="194"/>
                    <a:pt x="535" y="208"/>
                  </a:cubicBezTo>
                  <a:cubicBezTo>
                    <a:pt x="530" y="212"/>
                    <a:pt x="521" y="211"/>
                    <a:pt x="515" y="217"/>
                  </a:cubicBezTo>
                  <a:cubicBezTo>
                    <a:pt x="509" y="222"/>
                    <a:pt x="509" y="234"/>
                    <a:pt x="503" y="238"/>
                  </a:cubicBezTo>
                  <a:cubicBezTo>
                    <a:pt x="495" y="244"/>
                    <a:pt x="477" y="247"/>
                    <a:pt x="464" y="251"/>
                  </a:cubicBezTo>
                  <a:cubicBezTo>
                    <a:pt x="436" y="260"/>
                    <a:pt x="390" y="252"/>
                    <a:pt x="368" y="269"/>
                  </a:cubicBezTo>
                  <a:cubicBezTo>
                    <a:pt x="351" y="281"/>
                    <a:pt x="359" y="296"/>
                    <a:pt x="347" y="308"/>
                  </a:cubicBezTo>
                  <a:cubicBezTo>
                    <a:pt x="339" y="316"/>
                    <a:pt x="308" y="320"/>
                    <a:pt x="297" y="322"/>
                  </a:cubicBezTo>
                  <a:cubicBezTo>
                    <a:pt x="225" y="336"/>
                    <a:pt x="173" y="374"/>
                    <a:pt x="105" y="393"/>
                  </a:cubicBezTo>
                  <a:cubicBezTo>
                    <a:pt x="83" y="399"/>
                    <a:pt x="45" y="424"/>
                    <a:pt x="21" y="423"/>
                  </a:cubicBezTo>
                  <a:cubicBezTo>
                    <a:pt x="21" y="444"/>
                    <a:pt x="35" y="467"/>
                    <a:pt x="47" y="477"/>
                  </a:cubicBezTo>
                  <a:cubicBezTo>
                    <a:pt x="75" y="498"/>
                    <a:pt x="101" y="497"/>
                    <a:pt x="109" y="535"/>
                  </a:cubicBezTo>
                  <a:cubicBezTo>
                    <a:pt x="116" y="568"/>
                    <a:pt x="85" y="605"/>
                    <a:pt x="98" y="637"/>
                  </a:cubicBezTo>
                  <a:cubicBezTo>
                    <a:pt x="111" y="666"/>
                    <a:pt x="153" y="674"/>
                    <a:pt x="160" y="710"/>
                  </a:cubicBezTo>
                  <a:cubicBezTo>
                    <a:pt x="166" y="738"/>
                    <a:pt x="163" y="777"/>
                    <a:pt x="153" y="803"/>
                  </a:cubicBezTo>
                  <a:cubicBezTo>
                    <a:pt x="141" y="831"/>
                    <a:pt x="114" y="845"/>
                    <a:pt x="97" y="869"/>
                  </a:cubicBezTo>
                  <a:cubicBezTo>
                    <a:pt x="86" y="886"/>
                    <a:pt x="91" y="902"/>
                    <a:pt x="89" y="921"/>
                  </a:cubicBezTo>
                  <a:cubicBezTo>
                    <a:pt x="86" y="945"/>
                    <a:pt x="82" y="946"/>
                    <a:pt x="67" y="963"/>
                  </a:cubicBezTo>
                  <a:cubicBezTo>
                    <a:pt x="45" y="987"/>
                    <a:pt x="26" y="1017"/>
                    <a:pt x="0" y="1037"/>
                  </a:cubicBezTo>
                  <a:cubicBezTo>
                    <a:pt x="4" y="1040"/>
                    <a:pt x="8" y="1042"/>
                    <a:pt x="12" y="1043"/>
                  </a:cubicBezTo>
                  <a:cubicBezTo>
                    <a:pt x="31" y="1048"/>
                    <a:pt x="55" y="1044"/>
                    <a:pt x="76" y="1050"/>
                  </a:cubicBezTo>
                  <a:cubicBezTo>
                    <a:pt x="94" y="1054"/>
                    <a:pt x="112" y="1058"/>
                    <a:pt x="129" y="1061"/>
                  </a:cubicBezTo>
                  <a:cubicBezTo>
                    <a:pt x="153" y="1065"/>
                    <a:pt x="190" y="1059"/>
                    <a:pt x="213" y="1052"/>
                  </a:cubicBezTo>
                  <a:cubicBezTo>
                    <a:pt x="237" y="1045"/>
                    <a:pt x="250" y="1067"/>
                    <a:pt x="271" y="1058"/>
                  </a:cubicBezTo>
                  <a:cubicBezTo>
                    <a:pt x="294" y="1048"/>
                    <a:pt x="331" y="1070"/>
                    <a:pt x="355" y="1074"/>
                  </a:cubicBezTo>
                  <a:cubicBezTo>
                    <a:pt x="386" y="1079"/>
                    <a:pt x="407" y="1095"/>
                    <a:pt x="433" y="1111"/>
                  </a:cubicBezTo>
                  <a:cubicBezTo>
                    <a:pt x="464" y="1132"/>
                    <a:pt x="487" y="1131"/>
                    <a:pt x="499" y="1170"/>
                  </a:cubicBezTo>
                  <a:cubicBezTo>
                    <a:pt x="507" y="1195"/>
                    <a:pt x="526" y="1205"/>
                    <a:pt x="551" y="1207"/>
                  </a:cubicBezTo>
                  <a:cubicBezTo>
                    <a:pt x="606" y="1210"/>
                    <a:pt x="645" y="1262"/>
                    <a:pt x="696" y="1276"/>
                  </a:cubicBezTo>
                  <a:cubicBezTo>
                    <a:pt x="723" y="1284"/>
                    <a:pt x="743" y="1304"/>
                    <a:pt x="773" y="1309"/>
                  </a:cubicBezTo>
                  <a:cubicBezTo>
                    <a:pt x="784" y="1310"/>
                    <a:pt x="789" y="1305"/>
                    <a:pt x="797" y="1299"/>
                  </a:cubicBezTo>
                  <a:cubicBezTo>
                    <a:pt x="807" y="1292"/>
                    <a:pt x="818" y="1296"/>
                    <a:pt x="829" y="1296"/>
                  </a:cubicBezTo>
                  <a:cubicBezTo>
                    <a:pt x="858" y="1295"/>
                    <a:pt x="845" y="1257"/>
                    <a:pt x="867" y="1246"/>
                  </a:cubicBezTo>
                  <a:cubicBezTo>
                    <a:pt x="884" y="1238"/>
                    <a:pt x="915" y="1241"/>
                    <a:pt x="931" y="1248"/>
                  </a:cubicBezTo>
                  <a:cubicBezTo>
                    <a:pt x="943" y="1254"/>
                    <a:pt x="970" y="1276"/>
                    <a:pt x="979" y="1287"/>
                  </a:cubicBezTo>
                  <a:cubicBezTo>
                    <a:pt x="996" y="1305"/>
                    <a:pt x="1019" y="1298"/>
                    <a:pt x="1037" y="1314"/>
                  </a:cubicBezTo>
                  <a:cubicBezTo>
                    <a:pt x="1056" y="1332"/>
                    <a:pt x="1066" y="1349"/>
                    <a:pt x="1093" y="1331"/>
                  </a:cubicBezTo>
                  <a:cubicBezTo>
                    <a:pt x="1119" y="1313"/>
                    <a:pt x="1116" y="1299"/>
                    <a:pt x="1152" y="1305"/>
                  </a:cubicBezTo>
                  <a:cubicBezTo>
                    <a:pt x="1139" y="1364"/>
                    <a:pt x="1221" y="1325"/>
                    <a:pt x="1245" y="1324"/>
                  </a:cubicBezTo>
                  <a:cubicBezTo>
                    <a:pt x="1256" y="1324"/>
                    <a:pt x="1283" y="1331"/>
                    <a:pt x="1288" y="1338"/>
                  </a:cubicBezTo>
                  <a:cubicBezTo>
                    <a:pt x="1299" y="1358"/>
                    <a:pt x="1337" y="1337"/>
                    <a:pt x="1351" y="1328"/>
                  </a:cubicBezTo>
                  <a:cubicBezTo>
                    <a:pt x="1378" y="1313"/>
                    <a:pt x="1415" y="1306"/>
                    <a:pt x="1446" y="1311"/>
                  </a:cubicBezTo>
                  <a:cubicBezTo>
                    <a:pt x="1462" y="1314"/>
                    <a:pt x="1460" y="1317"/>
                    <a:pt x="1466" y="1305"/>
                  </a:cubicBezTo>
                  <a:cubicBezTo>
                    <a:pt x="1469" y="1298"/>
                    <a:pt x="1481" y="1311"/>
                    <a:pt x="1482" y="1312"/>
                  </a:cubicBezTo>
                  <a:cubicBezTo>
                    <a:pt x="1491" y="1321"/>
                    <a:pt x="1492" y="1350"/>
                    <a:pt x="1511" y="1344"/>
                  </a:cubicBezTo>
                  <a:cubicBezTo>
                    <a:pt x="1527" y="1338"/>
                    <a:pt x="1547" y="1317"/>
                    <a:pt x="1566" y="1332"/>
                  </a:cubicBezTo>
                  <a:cubicBezTo>
                    <a:pt x="1577" y="1341"/>
                    <a:pt x="1586" y="1380"/>
                    <a:pt x="1603" y="1357"/>
                  </a:cubicBezTo>
                  <a:cubicBezTo>
                    <a:pt x="1608" y="1349"/>
                    <a:pt x="1646" y="1354"/>
                    <a:pt x="1645" y="1362"/>
                  </a:cubicBezTo>
                  <a:cubicBezTo>
                    <a:pt x="1640" y="1381"/>
                    <a:pt x="1640" y="1451"/>
                    <a:pt x="1658" y="1464"/>
                  </a:cubicBezTo>
                  <a:cubicBezTo>
                    <a:pt x="1673" y="1475"/>
                    <a:pt x="1668" y="1489"/>
                    <a:pt x="1695" y="1473"/>
                  </a:cubicBezTo>
                  <a:cubicBezTo>
                    <a:pt x="1712" y="1463"/>
                    <a:pt x="1737" y="1439"/>
                    <a:pt x="1755" y="1461"/>
                  </a:cubicBezTo>
                  <a:cubicBezTo>
                    <a:pt x="1766" y="1474"/>
                    <a:pt x="1767" y="1495"/>
                    <a:pt x="1764" y="1513"/>
                  </a:cubicBezTo>
                  <a:cubicBezTo>
                    <a:pt x="1766" y="1512"/>
                    <a:pt x="1767" y="1511"/>
                    <a:pt x="1769" y="1510"/>
                  </a:cubicBezTo>
                  <a:cubicBezTo>
                    <a:pt x="1806" y="1491"/>
                    <a:pt x="1844" y="1425"/>
                    <a:pt x="1893" y="1447"/>
                  </a:cubicBezTo>
                  <a:cubicBezTo>
                    <a:pt x="1907" y="1453"/>
                    <a:pt x="1908" y="1467"/>
                    <a:pt x="1914" y="1476"/>
                  </a:cubicBezTo>
                  <a:cubicBezTo>
                    <a:pt x="1937" y="1508"/>
                    <a:pt x="1936" y="1481"/>
                    <a:pt x="1958" y="1460"/>
                  </a:cubicBezTo>
                  <a:cubicBezTo>
                    <a:pt x="1941" y="1459"/>
                    <a:pt x="1938" y="1441"/>
                    <a:pt x="1947" y="1427"/>
                  </a:cubicBezTo>
                  <a:cubicBezTo>
                    <a:pt x="1966" y="1434"/>
                    <a:pt x="1997" y="1442"/>
                    <a:pt x="2005" y="1422"/>
                  </a:cubicBezTo>
                  <a:cubicBezTo>
                    <a:pt x="2009" y="1412"/>
                    <a:pt x="2001" y="1400"/>
                    <a:pt x="2000" y="1391"/>
                  </a:cubicBezTo>
                  <a:cubicBezTo>
                    <a:pt x="1996" y="1374"/>
                    <a:pt x="1993" y="1358"/>
                    <a:pt x="1992" y="1341"/>
                  </a:cubicBezTo>
                  <a:cubicBezTo>
                    <a:pt x="1994" y="1341"/>
                    <a:pt x="1996" y="1341"/>
                    <a:pt x="1998" y="1340"/>
                  </a:cubicBezTo>
                  <a:cubicBezTo>
                    <a:pt x="1999" y="1308"/>
                    <a:pt x="1999" y="1275"/>
                    <a:pt x="1998" y="1242"/>
                  </a:cubicBezTo>
                  <a:cubicBezTo>
                    <a:pt x="1997" y="1224"/>
                    <a:pt x="1990" y="1209"/>
                    <a:pt x="2003" y="1195"/>
                  </a:cubicBezTo>
                  <a:cubicBezTo>
                    <a:pt x="2010" y="1188"/>
                    <a:pt x="2037" y="1184"/>
                    <a:pt x="2049" y="1184"/>
                  </a:cubicBezTo>
                  <a:cubicBezTo>
                    <a:pt x="2049" y="1171"/>
                    <a:pt x="2053" y="1149"/>
                    <a:pt x="2043" y="1143"/>
                  </a:cubicBezTo>
                  <a:cubicBezTo>
                    <a:pt x="2016" y="1104"/>
                    <a:pt x="2121" y="1066"/>
                    <a:pt x="2126" y="1114"/>
                  </a:cubicBezTo>
                  <a:cubicBezTo>
                    <a:pt x="2146" y="1107"/>
                    <a:pt x="2163" y="1106"/>
                    <a:pt x="2180" y="1093"/>
                  </a:cubicBezTo>
                  <a:cubicBezTo>
                    <a:pt x="2191" y="1085"/>
                    <a:pt x="2200" y="1074"/>
                    <a:pt x="2210" y="1064"/>
                  </a:cubicBezTo>
                  <a:cubicBezTo>
                    <a:pt x="2219" y="1055"/>
                    <a:pt x="2220" y="1054"/>
                    <a:pt x="2226" y="1044"/>
                  </a:cubicBezTo>
                  <a:cubicBezTo>
                    <a:pt x="2239" y="1025"/>
                    <a:pt x="2240" y="1007"/>
                    <a:pt x="2221" y="999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2" name="Freeform 15"/>
            <p:cNvSpPr>
              <a:spLocks/>
            </p:cNvSpPr>
            <p:nvPr/>
          </p:nvSpPr>
          <p:spPr bwMode="auto">
            <a:xfrm>
              <a:off x="-2536827" y="-6565899"/>
              <a:ext cx="2324101" cy="2490789"/>
            </a:xfrm>
            <a:custGeom>
              <a:avLst/>
              <a:gdLst>
                <a:gd name="T0" fmla="*/ 4 w 620"/>
                <a:gd name="T1" fmla="*/ 480 h 664"/>
                <a:gd name="T2" fmla="*/ 23 w 620"/>
                <a:gd name="T3" fmla="*/ 504 h 664"/>
                <a:gd name="T4" fmla="*/ 61 w 620"/>
                <a:gd name="T5" fmla="*/ 520 h 664"/>
                <a:gd name="T6" fmla="*/ 97 w 620"/>
                <a:gd name="T7" fmla="*/ 508 h 664"/>
                <a:gd name="T8" fmla="*/ 122 w 620"/>
                <a:gd name="T9" fmla="*/ 485 h 664"/>
                <a:gd name="T10" fmla="*/ 141 w 620"/>
                <a:gd name="T11" fmla="*/ 575 h 664"/>
                <a:gd name="T12" fmla="*/ 186 w 620"/>
                <a:gd name="T13" fmla="*/ 625 h 664"/>
                <a:gd name="T14" fmla="*/ 197 w 620"/>
                <a:gd name="T15" fmla="*/ 659 h 664"/>
                <a:gd name="T16" fmla="*/ 226 w 620"/>
                <a:gd name="T17" fmla="*/ 633 h 664"/>
                <a:gd name="T18" fmla="*/ 249 w 620"/>
                <a:gd name="T19" fmla="*/ 615 h 664"/>
                <a:gd name="T20" fmla="*/ 276 w 620"/>
                <a:gd name="T21" fmla="*/ 619 h 664"/>
                <a:gd name="T22" fmla="*/ 316 w 620"/>
                <a:gd name="T23" fmla="*/ 628 h 664"/>
                <a:gd name="T24" fmla="*/ 346 w 620"/>
                <a:gd name="T25" fmla="*/ 634 h 664"/>
                <a:gd name="T26" fmla="*/ 369 w 620"/>
                <a:gd name="T27" fmla="*/ 603 h 664"/>
                <a:gd name="T28" fmla="*/ 403 w 620"/>
                <a:gd name="T29" fmla="*/ 597 h 664"/>
                <a:gd name="T30" fmla="*/ 412 w 620"/>
                <a:gd name="T31" fmla="*/ 580 h 664"/>
                <a:gd name="T32" fmla="*/ 428 w 620"/>
                <a:gd name="T33" fmla="*/ 571 h 664"/>
                <a:gd name="T34" fmla="*/ 456 w 620"/>
                <a:gd name="T35" fmla="*/ 552 h 664"/>
                <a:gd name="T36" fmla="*/ 478 w 620"/>
                <a:gd name="T37" fmla="*/ 526 h 664"/>
                <a:gd name="T38" fmla="*/ 514 w 620"/>
                <a:gd name="T39" fmla="*/ 499 h 664"/>
                <a:gd name="T40" fmla="*/ 545 w 620"/>
                <a:gd name="T41" fmla="*/ 495 h 664"/>
                <a:gd name="T42" fmla="*/ 588 w 620"/>
                <a:gd name="T43" fmla="*/ 472 h 664"/>
                <a:gd name="T44" fmla="*/ 620 w 620"/>
                <a:gd name="T45" fmla="*/ 439 h 664"/>
                <a:gd name="T46" fmla="*/ 543 w 620"/>
                <a:gd name="T47" fmla="*/ 427 h 664"/>
                <a:gd name="T48" fmla="*/ 527 w 620"/>
                <a:gd name="T49" fmla="*/ 377 h 664"/>
                <a:gd name="T50" fmla="*/ 511 w 620"/>
                <a:gd name="T51" fmla="*/ 356 h 664"/>
                <a:gd name="T52" fmla="*/ 493 w 620"/>
                <a:gd name="T53" fmla="*/ 346 h 664"/>
                <a:gd name="T54" fmla="*/ 493 w 620"/>
                <a:gd name="T55" fmla="*/ 332 h 664"/>
                <a:gd name="T56" fmla="*/ 523 w 620"/>
                <a:gd name="T57" fmla="*/ 305 h 664"/>
                <a:gd name="T58" fmla="*/ 539 w 620"/>
                <a:gd name="T59" fmla="*/ 276 h 664"/>
                <a:gd name="T60" fmla="*/ 564 w 620"/>
                <a:gd name="T61" fmla="*/ 228 h 664"/>
                <a:gd name="T62" fmla="*/ 550 w 620"/>
                <a:gd name="T63" fmla="*/ 214 h 664"/>
                <a:gd name="T64" fmla="*/ 545 w 620"/>
                <a:gd name="T65" fmla="*/ 213 h 664"/>
                <a:gd name="T66" fmla="*/ 546 w 620"/>
                <a:gd name="T67" fmla="*/ 200 h 664"/>
                <a:gd name="T68" fmla="*/ 551 w 620"/>
                <a:gd name="T69" fmla="*/ 187 h 664"/>
                <a:gd name="T70" fmla="*/ 582 w 620"/>
                <a:gd name="T71" fmla="*/ 171 h 664"/>
                <a:gd name="T72" fmla="*/ 583 w 620"/>
                <a:gd name="T73" fmla="*/ 176 h 664"/>
                <a:gd name="T74" fmla="*/ 597 w 620"/>
                <a:gd name="T75" fmla="*/ 178 h 664"/>
                <a:gd name="T76" fmla="*/ 594 w 620"/>
                <a:gd name="T77" fmla="*/ 153 h 664"/>
                <a:gd name="T78" fmla="*/ 598 w 620"/>
                <a:gd name="T79" fmla="*/ 122 h 664"/>
                <a:gd name="T80" fmla="*/ 606 w 620"/>
                <a:gd name="T81" fmla="*/ 90 h 664"/>
                <a:gd name="T82" fmla="*/ 580 w 620"/>
                <a:gd name="T83" fmla="*/ 69 h 664"/>
                <a:gd name="T84" fmla="*/ 548 w 620"/>
                <a:gd name="T85" fmla="*/ 44 h 664"/>
                <a:gd name="T86" fmla="*/ 453 w 620"/>
                <a:gd name="T87" fmla="*/ 51 h 664"/>
                <a:gd name="T88" fmla="*/ 287 w 620"/>
                <a:gd name="T89" fmla="*/ 1 h 664"/>
                <a:gd name="T90" fmla="*/ 278 w 620"/>
                <a:gd name="T91" fmla="*/ 0 h 664"/>
                <a:gd name="T92" fmla="*/ 251 w 620"/>
                <a:gd name="T93" fmla="*/ 52 h 664"/>
                <a:gd name="T94" fmla="*/ 185 w 620"/>
                <a:gd name="T95" fmla="*/ 138 h 664"/>
                <a:gd name="T96" fmla="*/ 125 w 620"/>
                <a:gd name="T97" fmla="*/ 252 h 664"/>
                <a:gd name="T98" fmla="*/ 9 w 620"/>
                <a:gd name="T99" fmla="*/ 455 h 664"/>
                <a:gd name="T100" fmla="*/ 4 w 620"/>
                <a:gd name="T101" fmla="*/ 480 h 66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620" h="664">
                  <a:moveTo>
                    <a:pt x="4" y="480"/>
                  </a:moveTo>
                  <a:cubicBezTo>
                    <a:pt x="0" y="496"/>
                    <a:pt x="10" y="496"/>
                    <a:pt x="23" y="504"/>
                  </a:cubicBezTo>
                  <a:cubicBezTo>
                    <a:pt x="37" y="512"/>
                    <a:pt x="45" y="522"/>
                    <a:pt x="61" y="520"/>
                  </a:cubicBezTo>
                  <a:cubicBezTo>
                    <a:pt x="73" y="518"/>
                    <a:pt x="84" y="507"/>
                    <a:pt x="97" y="508"/>
                  </a:cubicBezTo>
                  <a:cubicBezTo>
                    <a:pt x="101" y="498"/>
                    <a:pt x="110" y="480"/>
                    <a:pt x="122" y="485"/>
                  </a:cubicBezTo>
                  <a:cubicBezTo>
                    <a:pt x="123" y="515"/>
                    <a:pt x="148" y="545"/>
                    <a:pt x="141" y="575"/>
                  </a:cubicBezTo>
                  <a:cubicBezTo>
                    <a:pt x="161" y="577"/>
                    <a:pt x="181" y="606"/>
                    <a:pt x="186" y="625"/>
                  </a:cubicBezTo>
                  <a:cubicBezTo>
                    <a:pt x="189" y="632"/>
                    <a:pt x="189" y="654"/>
                    <a:pt x="197" y="659"/>
                  </a:cubicBezTo>
                  <a:cubicBezTo>
                    <a:pt x="207" y="664"/>
                    <a:pt x="226" y="645"/>
                    <a:pt x="226" y="633"/>
                  </a:cubicBezTo>
                  <a:cubicBezTo>
                    <a:pt x="240" y="635"/>
                    <a:pt x="237" y="619"/>
                    <a:pt x="249" y="615"/>
                  </a:cubicBezTo>
                  <a:cubicBezTo>
                    <a:pt x="258" y="612"/>
                    <a:pt x="266" y="621"/>
                    <a:pt x="276" y="619"/>
                  </a:cubicBezTo>
                  <a:cubicBezTo>
                    <a:pt x="281" y="599"/>
                    <a:pt x="304" y="629"/>
                    <a:pt x="316" y="628"/>
                  </a:cubicBezTo>
                  <a:cubicBezTo>
                    <a:pt x="324" y="616"/>
                    <a:pt x="334" y="636"/>
                    <a:pt x="346" y="634"/>
                  </a:cubicBezTo>
                  <a:cubicBezTo>
                    <a:pt x="362" y="631"/>
                    <a:pt x="357" y="609"/>
                    <a:pt x="369" y="603"/>
                  </a:cubicBezTo>
                  <a:cubicBezTo>
                    <a:pt x="379" y="597"/>
                    <a:pt x="393" y="605"/>
                    <a:pt x="403" y="597"/>
                  </a:cubicBezTo>
                  <a:cubicBezTo>
                    <a:pt x="406" y="594"/>
                    <a:pt x="408" y="584"/>
                    <a:pt x="412" y="580"/>
                  </a:cubicBezTo>
                  <a:cubicBezTo>
                    <a:pt x="416" y="576"/>
                    <a:pt x="423" y="573"/>
                    <a:pt x="428" y="571"/>
                  </a:cubicBezTo>
                  <a:cubicBezTo>
                    <a:pt x="438" y="565"/>
                    <a:pt x="448" y="560"/>
                    <a:pt x="456" y="552"/>
                  </a:cubicBezTo>
                  <a:cubicBezTo>
                    <a:pt x="464" y="543"/>
                    <a:pt x="469" y="534"/>
                    <a:pt x="478" y="526"/>
                  </a:cubicBezTo>
                  <a:cubicBezTo>
                    <a:pt x="487" y="517"/>
                    <a:pt x="503" y="506"/>
                    <a:pt x="514" y="499"/>
                  </a:cubicBezTo>
                  <a:cubicBezTo>
                    <a:pt x="528" y="490"/>
                    <a:pt x="532" y="494"/>
                    <a:pt x="545" y="495"/>
                  </a:cubicBezTo>
                  <a:cubicBezTo>
                    <a:pt x="567" y="496"/>
                    <a:pt x="571" y="485"/>
                    <a:pt x="588" y="472"/>
                  </a:cubicBezTo>
                  <a:cubicBezTo>
                    <a:pt x="600" y="463"/>
                    <a:pt x="618" y="456"/>
                    <a:pt x="620" y="439"/>
                  </a:cubicBezTo>
                  <a:cubicBezTo>
                    <a:pt x="601" y="438"/>
                    <a:pt x="537" y="462"/>
                    <a:pt x="543" y="427"/>
                  </a:cubicBezTo>
                  <a:cubicBezTo>
                    <a:pt x="513" y="422"/>
                    <a:pt x="530" y="397"/>
                    <a:pt x="527" y="377"/>
                  </a:cubicBezTo>
                  <a:cubicBezTo>
                    <a:pt x="525" y="361"/>
                    <a:pt x="527" y="362"/>
                    <a:pt x="511" y="356"/>
                  </a:cubicBezTo>
                  <a:cubicBezTo>
                    <a:pt x="504" y="353"/>
                    <a:pt x="496" y="352"/>
                    <a:pt x="493" y="346"/>
                  </a:cubicBezTo>
                  <a:cubicBezTo>
                    <a:pt x="495" y="350"/>
                    <a:pt x="495" y="326"/>
                    <a:pt x="493" y="332"/>
                  </a:cubicBezTo>
                  <a:cubicBezTo>
                    <a:pt x="497" y="319"/>
                    <a:pt x="511" y="314"/>
                    <a:pt x="523" y="305"/>
                  </a:cubicBezTo>
                  <a:cubicBezTo>
                    <a:pt x="539" y="293"/>
                    <a:pt x="533" y="291"/>
                    <a:pt x="539" y="276"/>
                  </a:cubicBezTo>
                  <a:cubicBezTo>
                    <a:pt x="548" y="255"/>
                    <a:pt x="580" y="252"/>
                    <a:pt x="564" y="228"/>
                  </a:cubicBezTo>
                  <a:cubicBezTo>
                    <a:pt x="561" y="223"/>
                    <a:pt x="552" y="223"/>
                    <a:pt x="550" y="214"/>
                  </a:cubicBezTo>
                  <a:cubicBezTo>
                    <a:pt x="548" y="213"/>
                    <a:pt x="546" y="214"/>
                    <a:pt x="545" y="213"/>
                  </a:cubicBezTo>
                  <a:cubicBezTo>
                    <a:pt x="547" y="209"/>
                    <a:pt x="546" y="204"/>
                    <a:pt x="546" y="200"/>
                  </a:cubicBezTo>
                  <a:cubicBezTo>
                    <a:pt x="546" y="187"/>
                    <a:pt x="540" y="198"/>
                    <a:pt x="551" y="187"/>
                  </a:cubicBezTo>
                  <a:cubicBezTo>
                    <a:pt x="558" y="180"/>
                    <a:pt x="572" y="172"/>
                    <a:pt x="582" y="171"/>
                  </a:cubicBezTo>
                  <a:cubicBezTo>
                    <a:pt x="582" y="172"/>
                    <a:pt x="582" y="175"/>
                    <a:pt x="583" y="176"/>
                  </a:cubicBezTo>
                  <a:cubicBezTo>
                    <a:pt x="586" y="178"/>
                    <a:pt x="593" y="179"/>
                    <a:pt x="597" y="178"/>
                  </a:cubicBezTo>
                  <a:cubicBezTo>
                    <a:pt x="603" y="166"/>
                    <a:pt x="594" y="162"/>
                    <a:pt x="594" y="153"/>
                  </a:cubicBezTo>
                  <a:cubicBezTo>
                    <a:pt x="593" y="145"/>
                    <a:pt x="597" y="130"/>
                    <a:pt x="598" y="122"/>
                  </a:cubicBezTo>
                  <a:cubicBezTo>
                    <a:pt x="600" y="110"/>
                    <a:pt x="602" y="99"/>
                    <a:pt x="606" y="90"/>
                  </a:cubicBezTo>
                  <a:cubicBezTo>
                    <a:pt x="597" y="84"/>
                    <a:pt x="588" y="77"/>
                    <a:pt x="580" y="69"/>
                  </a:cubicBezTo>
                  <a:cubicBezTo>
                    <a:pt x="570" y="61"/>
                    <a:pt x="564" y="39"/>
                    <a:pt x="548" y="44"/>
                  </a:cubicBezTo>
                  <a:cubicBezTo>
                    <a:pt x="515" y="55"/>
                    <a:pt x="488" y="55"/>
                    <a:pt x="453" y="51"/>
                  </a:cubicBezTo>
                  <a:cubicBezTo>
                    <a:pt x="412" y="46"/>
                    <a:pt x="286" y="75"/>
                    <a:pt x="287" y="1"/>
                  </a:cubicBezTo>
                  <a:cubicBezTo>
                    <a:pt x="287" y="10"/>
                    <a:pt x="279" y="2"/>
                    <a:pt x="278" y="0"/>
                  </a:cubicBezTo>
                  <a:cubicBezTo>
                    <a:pt x="262" y="3"/>
                    <a:pt x="257" y="42"/>
                    <a:pt x="251" y="52"/>
                  </a:cubicBezTo>
                  <a:cubicBezTo>
                    <a:pt x="233" y="82"/>
                    <a:pt x="209" y="113"/>
                    <a:pt x="185" y="138"/>
                  </a:cubicBezTo>
                  <a:cubicBezTo>
                    <a:pt x="167" y="157"/>
                    <a:pt x="52" y="234"/>
                    <a:pt x="125" y="252"/>
                  </a:cubicBezTo>
                  <a:cubicBezTo>
                    <a:pt x="89" y="322"/>
                    <a:pt x="48" y="388"/>
                    <a:pt x="9" y="455"/>
                  </a:cubicBezTo>
                  <a:cubicBezTo>
                    <a:pt x="18" y="461"/>
                    <a:pt x="7" y="467"/>
                    <a:pt x="4" y="48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3" name="Freeform 16"/>
            <p:cNvSpPr>
              <a:spLocks/>
            </p:cNvSpPr>
            <p:nvPr/>
          </p:nvSpPr>
          <p:spPr bwMode="auto">
            <a:xfrm>
              <a:off x="-5365749" y="-673100"/>
              <a:ext cx="4789490" cy="3843337"/>
            </a:xfrm>
            <a:custGeom>
              <a:avLst/>
              <a:gdLst>
                <a:gd name="T0" fmla="*/ 1255 w 1277"/>
                <a:gd name="T1" fmla="*/ 950 h 1025"/>
                <a:gd name="T2" fmla="*/ 1236 w 1277"/>
                <a:gd name="T3" fmla="*/ 864 h 1025"/>
                <a:gd name="T4" fmla="*/ 1250 w 1277"/>
                <a:gd name="T5" fmla="*/ 741 h 1025"/>
                <a:gd name="T6" fmla="*/ 1252 w 1277"/>
                <a:gd name="T7" fmla="*/ 548 h 1025"/>
                <a:gd name="T8" fmla="*/ 1184 w 1277"/>
                <a:gd name="T9" fmla="*/ 402 h 1025"/>
                <a:gd name="T10" fmla="*/ 1129 w 1277"/>
                <a:gd name="T11" fmla="*/ 387 h 1025"/>
                <a:gd name="T12" fmla="*/ 1070 w 1277"/>
                <a:gd name="T13" fmla="*/ 378 h 1025"/>
                <a:gd name="T14" fmla="*/ 934 w 1277"/>
                <a:gd name="T15" fmla="*/ 359 h 1025"/>
                <a:gd name="T16" fmla="*/ 941 w 1277"/>
                <a:gd name="T17" fmla="*/ 399 h 1025"/>
                <a:gd name="T18" fmla="*/ 857 w 1277"/>
                <a:gd name="T19" fmla="*/ 407 h 1025"/>
                <a:gd name="T20" fmla="*/ 729 w 1277"/>
                <a:gd name="T21" fmla="*/ 364 h 1025"/>
                <a:gd name="T22" fmla="*/ 678 w 1277"/>
                <a:gd name="T23" fmla="*/ 293 h 1025"/>
                <a:gd name="T24" fmla="*/ 712 w 1277"/>
                <a:gd name="T25" fmla="*/ 216 h 1025"/>
                <a:gd name="T26" fmla="*/ 654 w 1277"/>
                <a:gd name="T27" fmla="*/ 84 h 1025"/>
                <a:gd name="T28" fmla="*/ 602 w 1277"/>
                <a:gd name="T29" fmla="*/ 82 h 1025"/>
                <a:gd name="T30" fmla="*/ 451 w 1277"/>
                <a:gd name="T31" fmla="*/ 46 h 1025"/>
                <a:gd name="T32" fmla="*/ 319 w 1277"/>
                <a:gd name="T33" fmla="*/ 222 h 1025"/>
                <a:gd name="T34" fmla="*/ 281 w 1277"/>
                <a:gd name="T35" fmla="*/ 256 h 1025"/>
                <a:gd name="T36" fmla="*/ 150 w 1277"/>
                <a:gd name="T37" fmla="*/ 279 h 1025"/>
                <a:gd name="T38" fmla="*/ 51 w 1277"/>
                <a:gd name="T39" fmla="*/ 296 h 1025"/>
                <a:gd name="T40" fmla="*/ 34 w 1277"/>
                <a:gd name="T41" fmla="*/ 314 h 1025"/>
                <a:gd name="T42" fmla="*/ 13 w 1277"/>
                <a:gd name="T43" fmla="*/ 428 h 1025"/>
                <a:gd name="T44" fmla="*/ 158 w 1277"/>
                <a:gd name="T45" fmla="*/ 522 h 1025"/>
                <a:gd name="T46" fmla="*/ 327 w 1277"/>
                <a:gd name="T47" fmla="*/ 548 h 1025"/>
                <a:gd name="T48" fmla="*/ 420 w 1277"/>
                <a:gd name="T49" fmla="*/ 672 h 1025"/>
                <a:gd name="T50" fmla="*/ 548 w 1277"/>
                <a:gd name="T51" fmla="*/ 649 h 1025"/>
                <a:gd name="T52" fmla="*/ 670 w 1277"/>
                <a:gd name="T53" fmla="*/ 605 h 1025"/>
                <a:gd name="T54" fmla="*/ 735 w 1277"/>
                <a:gd name="T55" fmla="*/ 667 h 1025"/>
                <a:gd name="T56" fmla="*/ 811 w 1277"/>
                <a:gd name="T57" fmla="*/ 692 h 1025"/>
                <a:gd name="T58" fmla="*/ 943 w 1277"/>
                <a:gd name="T59" fmla="*/ 859 h 1025"/>
                <a:gd name="T60" fmla="*/ 1089 w 1277"/>
                <a:gd name="T61" fmla="*/ 968 h 1025"/>
                <a:gd name="T62" fmla="*/ 1186 w 1277"/>
                <a:gd name="T63" fmla="*/ 1003 h 1025"/>
                <a:gd name="T64" fmla="*/ 1234 w 1277"/>
                <a:gd name="T65" fmla="*/ 1007 h 10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</a:cxnLst>
              <a:rect l="0" t="0" r="r" b="b"/>
              <a:pathLst>
                <a:path w="1277" h="1025">
                  <a:moveTo>
                    <a:pt x="1234" y="1007"/>
                  </a:moveTo>
                  <a:cubicBezTo>
                    <a:pt x="1244" y="994"/>
                    <a:pt x="1252" y="966"/>
                    <a:pt x="1255" y="950"/>
                  </a:cubicBezTo>
                  <a:cubicBezTo>
                    <a:pt x="1258" y="933"/>
                    <a:pt x="1257" y="907"/>
                    <a:pt x="1250" y="892"/>
                  </a:cubicBezTo>
                  <a:cubicBezTo>
                    <a:pt x="1245" y="879"/>
                    <a:pt x="1233" y="880"/>
                    <a:pt x="1236" y="864"/>
                  </a:cubicBezTo>
                  <a:cubicBezTo>
                    <a:pt x="1238" y="858"/>
                    <a:pt x="1253" y="851"/>
                    <a:pt x="1256" y="844"/>
                  </a:cubicBezTo>
                  <a:cubicBezTo>
                    <a:pt x="1277" y="807"/>
                    <a:pt x="1243" y="775"/>
                    <a:pt x="1250" y="741"/>
                  </a:cubicBezTo>
                  <a:cubicBezTo>
                    <a:pt x="1258" y="705"/>
                    <a:pt x="1275" y="685"/>
                    <a:pt x="1266" y="645"/>
                  </a:cubicBezTo>
                  <a:cubicBezTo>
                    <a:pt x="1260" y="614"/>
                    <a:pt x="1260" y="580"/>
                    <a:pt x="1252" y="548"/>
                  </a:cubicBezTo>
                  <a:cubicBezTo>
                    <a:pt x="1242" y="512"/>
                    <a:pt x="1255" y="418"/>
                    <a:pt x="1212" y="398"/>
                  </a:cubicBezTo>
                  <a:cubicBezTo>
                    <a:pt x="1204" y="395"/>
                    <a:pt x="1194" y="405"/>
                    <a:pt x="1184" y="402"/>
                  </a:cubicBezTo>
                  <a:cubicBezTo>
                    <a:pt x="1175" y="399"/>
                    <a:pt x="1167" y="383"/>
                    <a:pt x="1160" y="382"/>
                  </a:cubicBezTo>
                  <a:cubicBezTo>
                    <a:pt x="1150" y="379"/>
                    <a:pt x="1141" y="388"/>
                    <a:pt x="1129" y="387"/>
                  </a:cubicBezTo>
                  <a:cubicBezTo>
                    <a:pt x="1118" y="385"/>
                    <a:pt x="1121" y="378"/>
                    <a:pt x="1108" y="375"/>
                  </a:cubicBezTo>
                  <a:cubicBezTo>
                    <a:pt x="1099" y="374"/>
                    <a:pt x="1079" y="377"/>
                    <a:pt x="1070" y="378"/>
                  </a:cubicBezTo>
                  <a:cubicBezTo>
                    <a:pt x="1054" y="381"/>
                    <a:pt x="1021" y="405"/>
                    <a:pt x="1014" y="381"/>
                  </a:cubicBezTo>
                  <a:cubicBezTo>
                    <a:pt x="991" y="376"/>
                    <a:pt x="953" y="375"/>
                    <a:pt x="934" y="359"/>
                  </a:cubicBezTo>
                  <a:cubicBezTo>
                    <a:pt x="935" y="359"/>
                    <a:pt x="930" y="361"/>
                    <a:pt x="930" y="361"/>
                  </a:cubicBezTo>
                  <a:cubicBezTo>
                    <a:pt x="929" y="375"/>
                    <a:pt x="930" y="391"/>
                    <a:pt x="941" y="399"/>
                  </a:cubicBezTo>
                  <a:cubicBezTo>
                    <a:pt x="942" y="427"/>
                    <a:pt x="929" y="451"/>
                    <a:pt x="897" y="436"/>
                  </a:cubicBezTo>
                  <a:cubicBezTo>
                    <a:pt x="883" y="429"/>
                    <a:pt x="877" y="410"/>
                    <a:pt x="857" y="407"/>
                  </a:cubicBezTo>
                  <a:cubicBezTo>
                    <a:pt x="834" y="403"/>
                    <a:pt x="835" y="412"/>
                    <a:pt x="811" y="398"/>
                  </a:cubicBezTo>
                  <a:cubicBezTo>
                    <a:pt x="783" y="380"/>
                    <a:pt x="753" y="384"/>
                    <a:pt x="729" y="364"/>
                  </a:cubicBezTo>
                  <a:cubicBezTo>
                    <a:pt x="716" y="354"/>
                    <a:pt x="706" y="339"/>
                    <a:pt x="694" y="328"/>
                  </a:cubicBezTo>
                  <a:cubicBezTo>
                    <a:pt x="674" y="311"/>
                    <a:pt x="677" y="318"/>
                    <a:pt x="678" y="293"/>
                  </a:cubicBezTo>
                  <a:cubicBezTo>
                    <a:pt x="678" y="264"/>
                    <a:pt x="667" y="225"/>
                    <a:pt x="712" y="224"/>
                  </a:cubicBezTo>
                  <a:cubicBezTo>
                    <a:pt x="712" y="223"/>
                    <a:pt x="712" y="218"/>
                    <a:pt x="712" y="216"/>
                  </a:cubicBezTo>
                  <a:cubicBezTo>
                    <a:pt x="672" y="204"/>
                    <a:pt x="673" y="201"/>
                    <a:pt x="678" y="161"/>
                  </a:cubicBezTo>
                  <a:cubicBezTo>
                    <a:pt x="681" y="131"/>
                    <a:pt x="668" y="112"/>
                    <a:pt x="654" y="84"/>
                  </a:cubicBezTo>
                  <a:cubicBezTo>
                    <a:pt x="648" y="73"/>
                    <a:pt x="651" y="64"/>
                    <a:pt x="637" y="60"/>
                  </a:cubicBezTo>
                  <a:cubicBezTo>
                    <a:pt x="616" y="54"/>
                    <a:pt x="615" y="75"/>
                    <a:pt x="602" y="82"/>
                  </a:cubicBezTo>
                  <a:cubicBezTo>
                    <a:pt x="575" y="95"/>
                    <a:pt x="542" y="82"/>
                    <a:pt x="516" y="71"/>
                  </a:cubicBezTo>
                  <a:cubicBezTo>
                    <a:pt x="493" y="62"/>
                    <a:pt x="478" y="44"/>
                    <a:pt x="451" y="46"/>
                  </a:cubicBezTo>
                  <a:cubicBezTo>
                    <a:pt x="454" y="0"/>
                    <a:pt x="383" y="63"/>
                    <a:pt x="379" y="88"/>
                  </a:cubicBezTo>
                  <a:cubicBezTo>
                    <a:pt x="316" y="115"/>
                    <a:pt x="366" y="183"/>
                    <a:pt x="319" y="222"/>
                  </a:cubicBezTo>
                  <a:cubicBezTo>
                    <a:pt x="312" y="228"/>
                    <a:pt x="300" y="224"/>
                    <a:pt x="294" y="230"/>
                  </a:cubicBezTo>
                  <a:cubicBezTo>
                    <a:pt x="284" y="238"/>
                    <a:pt x="288" y="250"/>
                    <a:pt x="281" y="256"/>
                  </a:cubicBezTo>
                  <a:cubicBezTo>
                    <a:pt x="258" y="280"/>
                    <a:pt x="229" y="267"/>
                    <a:pt x="201" y="271"/>
                  </a:cubicBezTo>
                  <a:cubicBezTo>
                    <a:pt x="187" y="272"/>
                    <a:pt x="164" y="273"/>
                    <a:pt x="150" y="279"/>
                  </a:cubicBezTo>
                  <a:cubicBezTo>
                    <a:pt x="130" y="286"/>
                    <a:pt x="128" y="298"/>
                    <a:pt x="101" y="294"/>
                  </a:cubicBezTo>
                  <a:cubicBezTo>
                    <a:pt x="79" y="291"/>
                    <a:pt x="72" y="289"/>
                    <a:pt x="51" y="296"/>
                  </a:cubicBezTo>
                  <a:cubicBezTo>
                    <a:pt x="42" y="298"/>
                    <a:pt x="35" y="302"/>
                    <a:pt x="27" y="306"/>
                  </a:cubicBezTo>
                  <a:cubicBezTo>
                    <a:pt x="30" y="308"/>
                    <a:pt x="33" y="310"/>
                    <a:pt x="34" y="314"/>
                  </a:cubicBezTo>
                  <a:cubicBezTo>
                    <a:pt x="35" y="318"/>
                    <a:pt x="16" y="360"/>
                    <a:pt x="13" y="370"/>
                  </a:cubicBezTo>
                  <a:cubicBezTo>
                    <a:pt x="8" y="390"/>
                    <a:pt x="0" y="408"/>
                    <a:pt x="13" y="428"/>
                  </a:cubicBezTo>
                  <a:cubicBezTo>
                    <a:pt x="14" y="430"/>
                    <a:pt x="83" y="430"/>
                    <a:pt x="92" y="434"/>
                  </a:cubicBezTo>
                  <a:cubicBezTo>
                    <a:pt x="127" y="452"/>
                    <a:pt x="124" y="503"/>
                    <a:pt x="158" y="522"/>
                  </a:cubicBezTo>
                  <a:cubicBezTo>
                    <a:pt x="188" y="538"/>
                    <a:pt x="218" y="560"/>
                    <a:pt x="250" y="572"/>
                  </a:cubicBezTo>
                  <a:cubicBezTo>
                    <a:pt x="288" y="587"/>
                    <a:pt x="300" y="565"/>
                    <a:pt x="327" y="548"/>
                  </a:cubicBezTo>
                  <a:cubicBezTo>
                    <a:pt x="353" y="530"/>
                    <a:pt x="407" y="548"/>
                    <a:pt x="421" y="571"/>
                  </a:cubicBezTo>
                  <a:cubicBezTo>
                    <a:pt x="437" y="599"/>
                    <a:pt x="419" y="642"/>
                    <a:pt x="420" y="672"/>
                  </a:cubicBezTo>
                  <a:cubicBezTo>
                    <a:pt x="434" y="676"/>
                    <a:pt x="443" y="686"/>
                    <a:pt x="453" y="696"/>
                  </a:cubicBezTo>
                  <a:cubicBezTo>
                    <a:pt x="461" y="682"/>
                    <a:pt x="531" y="649"/>
                    <a:pt x="548" y="649"/>
                  </a:cubicBezTo>
                  <a:cubicBezTo>
                    <a:pt x="547" y="681"/>
                    <a:pt x="590" y="647"/>
                    <a:pt x="606" y="641"/>
                  </a:cubicBezTo>
                  <a:cubicBezTo>
                    <a:pt x="628" y="632"/>
                    <a:pt x="665" y="631"/>
                    <a:pt x="670" y="605"/>
                  </a:cubicBezTo>
                  <a:cubicBezTo>
                    <a:pt x="680" y="613"/>
                    <a:pt x="683" y="627"/>
                    <a:pt x="696" y="639"/>
                  </a:cubicBezTo>
                  <a:cubicBezTo>
                    <a:pt x="708" y="649"/>
                    <a:pt x="723" y="652"/>
                    <a:pt x="735" y="667"/>
                  </a:cubicBezTo>
                  <a:cubicBezTo>
                    <a:pt x="744" y="679"/>
                    <a:pt x="749" y="704"/>
                    <a:pt x="763" y="708"/>
                  </a:cubicBezTo>
                  <a:cubicBezTo>
                    <a:pt x="775" y="711"/>
                    <a:pt x="799" y="695"/>
                    <a:pt x="811" y="692"/>
                  </a:cubicBezTo>
                  <a:cubicBezTo>
                    <a:pt x="842" y="685"/>
                    <a:pt x="881" y="692"/>
                    <a:pt x="902" y="720"/>
                  </a:cubicBezTo>
                  <a:cubicBezTo>
                    <a:pt x="930" y="756"/>
                    <a:pt x="943" y="815"/>
                    <a:pt x="943" y="859"/>
                  </a:cubicBezTo>
                  <a:cubicBezTo>
                    <a:pt x="1001" y="855"/>
                    <a:pt x="972" y="913"/>
                    <a:pt x="989" y="938"/>
                  </a:cubicBezTo>
                  <a:cubicBezTo>
                    <a:pt x="1003" y="958"/>
                    <a:pt x="1067" y="959"/>
                    <a:pt x="1089" y="968"/>
                  </a:cubicBezTo>
                  <a:cubicBezTo>
                    <a:pt x="1104" y="975"/>
                    <a:pt x="1120" y="980"/>
                    <a:pt x="1134" y="989"/>
                  </a:cubicBezTo>
                  <a:cubicBezTo>
                    <a:pt x="1159" y="1004"/>
                    <a:pt x="1160" y="997"/>
                    <a:pt x="1186" y="1003"/>
                  </a:cubicBezTo>
                  <a:cubicBezTo>
                    <a:pt x="1204" y="1008"/>
                    <a:pt x="1212" y="1015"/>
                    <a:pt x="1216" y="1025"/>
                  </a:cubicBezTo>
                  <a:cubicBezTo>
                    <a:pt x="1222" y="1020"/>
                    <a:pt x="1228" y="1015"/>
                    <a:pt x="1234" y="1007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4" name="Freeform 17"/>
            <p:cNvSpPr>
              <a:spLocks/>
            </p:cNvSpPr>
            <p:nvPr/>
          </p:nvSpPr>
          <p:spPr bwMode="auto">
            <a:xfrm>
              <a:off x="-6186485" y="-4859336"/>
              <a:ext cx="4886325" cy="5434014"/>
            </a:xfrm>
            <a:custGeom>
              <a:avLst/>
              <a:gdLst>
                <a:gd name="T0" fmla="*/ 729 w 1303"/>
                <a:gd name="T1" fmla="*/ 978 h 1449"/>
                <a:gd name="T2" fmla="*/ 773 w 1303"/>
                <a:gd name="T3" fmla="*/ 959 h 1449"/>
                <a:gd name="T4" fmla="*/ 791 w 1303"/>
                <a:gd name="T5" fmla="*/ 895 h 1449"/>
                <a:gd name="T6" fmla="*/ 755 w 1303"/>
                <a:gd name="T7" fmla="*/ 768 h 1449"/>
                <a:gd name="T8" fmla="*/ 825 w 1303"/>
                <a:gd name="T9" fmla="*/ 722 h 1449"/>
                <a:gd name="T10" fmla="*/ 822 w 1303"/>
                <a:gd name="T11" fmla="*/ 630 h 1449"/>
                <a:gd name="T12" fmla="*/ 831 w 1303"/>
                <a:gd name="T13" fmla="*/ 570 h 1449"/>
                <a:gd name="T14" fmla="*/ 870 w 1303"/>
                <a:gd name="T15" fmla="*/ 518 h 1449"/>
                <a:gd name="T16" fmla="*/ 924 w 1303"/>
                <a:gd name="T17" fmla="*/ 506 h 1449"/>
                <a:gd name="T18" fmla="*/ 996 w 1303"/>
                <a:gd name="T19" fmla="*/ 469 h 1449"/>
                <a:gd name="T20" fmla="*/ 1107 w 1303"/>
                <a:gd name="T21" fmla="*/ 375 h 1449"/>
                <a:gd name="T22" fmla="*/ 1149 w 1303"/>
                <a:gd name="T23" fmla="*/ 330 h 1449"/>
                <a:gd name="T24" fmla="*/ 1248 w 1303"/>
                <a:gd name="T25" fmla="*/ 372 h 1449"/>
                <a:gd name="T26" fmla="*/ 1253 w 1303"/>
                <a:gd name="T27" fmla="*/ 272 h 1449"/>
                <a:gd name="T28" fmla="*/ 1303 w 1303"/>
                <a:gd name="T29" fmla="*/ 172 h 1449"/>
                <a:gd name="T30" fmla="*/ 1249 w 1303"/>
                <a:gd name="T31" fmla="*/ 164 h 1449"/>
                <a:gd name="T32" fmla="*/ 1199 w 1303"/>
                <a:gd name="T33" fmla="*/ 178 h 1449"/>
                <a:gd name="T34" fmla="*/ 1159 w 1303"/>
                <a:gd name="T35" fmla="*/ 170 h 1449"/>
                <a:gd name="T36" fmla="*/ 1095 w 1303"/>
                <a:gd name="T37" fmla="*/ 30 h 1449"/>
                <a:gd name="T38" fmla="*/ 1034 w 1303"/>
                <a:gd name="T39" fmla="*/ 65 h 1449"/>
                <a:gd name="T40" fmla="*/ 977 w 1303"/>
                <a:gd name="T41" fmla="*/ 25 h 1449"/>
                <a:gd name="T42" fmla="*/ 904 w 1303"/>
                <a:gd name="T43" fmla="*/ 151 h 1449"/>
                <a:gd name="T44" fmla="*/ 716 w 1303"/>
                <a:gd name="T45" fmla="*/ 424 h 1449"/>
                <a:gd name="T46" fmla="*/ 669 w 1303"/>
                <a:gd name="T47" fmla="*/ 547 h 1449"/>
                <a:gd name="T48" fmla="*/ 671 w 1303"/>
                <a:gd name="T49" fmla="*/ 740 h 1449"/>
                <a:gd name="T50" fmla="*/ 698 w 1303"/>
                <a:gd name="T51" fmla="*/ 864 h 1449"/>
                <a:gd name="T52" fmla="*/ 583 w 1303"/>
                <a:gd name="T53" fmla="*/ 875 h 1449"/>
                <a:gd name="T54" fmla="*/ 531 w 1303"/>
                <a:gd name="T55" fmla="*/ 1054 h 1449"/>
                <a:gd name="T56" fmla="*/ 438 w 1303"/>
                <a:gd name="T57" fmla="*/ 1105 h 1449"/>
                <a:gd name="T58" fmla="*/ 411 w 1303"/>
                <a:gd name="T59" fmla="*/ 1070 h 1449"/>
                <a:gd name="T60" fmla="*/ 321 w 1303"/>
                <a:gd name="T61" fmla="*/ 1055 h 1449"/>
                <a:gd name="T62" fmla="*/ 231 w 1303"/>
                <a:gd name="T63" fmla="*/ 1079 h 1449"/>
                <a:gd name="T64" fmla="*/ 163 w 1303"/>
                <a:gd name="T65" fmla="*/ 1140 h 1449"/>
                <a:gd name="T66" fmla="*/ 86 w 1303"/>
                <a:gd name="T67" fmla="*/ 1227 h 1449"/>
                <a:gd name="T68" fmla="*/ 37 w 1303"/>
                <a:gd name="T69" fmla="*/ 1230 h 1449"/>
                <a:gd name="T70" fmla="*/ 5 w 1303"/>
                <a:gd name="T71" fmla="*/ 1225 h 1449"/>
                <a:gd name="T72" fmla="*/ 4 w 1303"/>
                <a:gd name="T73" fmla="*/ 1296 h 1449"/>
                <a:gd name="T74" fmla="*/ 112 w 1303"/>
                <a:gd name="T75" fmla="*/ 1413 h 1449"/>
                <a:gd name="T76" fmla="*/ 246 w 1303"/>
                <a:gd name="T77" fmla="*/ 1422 h 1449"/>
                <a:gd name="T78" fmla="*/ 320 w 1303"/>
                <a:gd name="T79" fmla="*/ 1410 h 1449"/>
                <a:gd name="T80" fmla="*/ 420 w 1303"/>
                <a:gd name="T81" fmla="*/ 1387 h 1449"/>
                <a:gd name="T82" fmla="*/ 513 w 1303"/>
                <a:gd name="T83" fmla="*/ 1346 h 1449"/>
                <a:gd name="T84" fmla="*/ 598 w 1303"/>
                <a:gd name="T85" fmla="*/ 1204 h 1449"/>
                <a:gd name="T86" fmla="*/ 668 w 1303"/>
                <a:gd name="T87" fmla="*/ 1058 h 144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03" h="1449">
                  <a:moveTo>
                    <a:pt x="696" y="1025"/>
                  </a:moveTo>
                  <a:cubicBezTo>
                    <a:pt x="704" y="1008"/>
                    <a:pt x="713" y="993"/>
                    <a:pt x="729" y="978"/>
                  </a:cubicBezTo>
                  <a:cubicBezTo>
                    <a:pt x="735" y="972"/>
                    <a:pt x="735" y="961"/>
                    <a:pt x="745" y="956"/>
                  </a:cubicBezTo>
                  <a:cubicBezTo>
                    <a:pt x="757" y="949"/>
                    <a:pt x="764" y="964"/>
                    <a:pt x="773" y="959"/>
                  </a:cubicBezTo>
                  <a:cubicBezTo>
                    <a:pt x="792" y="951"/>
                    <a:pt x="804" y="929"/>
                    <a:pt x="812" y="912"/>
                  </a:cubicBezTo>
                  <a:cubicBezTo>
                    <a:pt x="805" y="907"/>
                    <a:pt x="795" y="898"/>
                    <a:pt x="791" y="895"/>
                  </a:cubicBezTo>
                  <a:cubicBezTo>
                    <a:pt x="751" y="899"/>
                    <a:pt x="756" y="833"/>
                    <a:pt x="754" y="813"/>
                  </a:cubicBezTo>
                  <a:cubicBezTo>
                    <a:pt x="754" y="804"/>
                    <a:pt x="732" y="780"/>
                    <a:pt x="755" y="768"/>
                  </a:cubicBezTo>
                  <a:cubicBezTo>
                    <a:pt x="771" y="759"/>
                    <a:pt x="790" y="784"/>
                    <a:pt x="808" y="775"/>
                  </a:cubicBezTo>
                  <a:cubicBezTo>
                    <a:pt x="820" y="769"/>
                    <a:pt x="824" y="733"/>
                    <a:pt x="825" y="722"/>
                  </a:cubicBezTo>
                  <a:cubicBezTo>
                    <a:pt x="827" y="695"/>
                    <a:pt x="810" y="682"/>
                    <a:pt x="809" y="658"/>
                  </a:cubicBezTo>
                  <a:cubicBezTo>
                    <a:pt x="808" y="644"/>
                    <a:pt x="819" y="641"/>
                    <a:pt x="822" y="630"/>
                  </a:cubicBezTo>
                  <a:cubicBezTo>
                    <a:pt x="823" y="624"/>
                    <a:pt x="816" y="610"/>
                    <a:pt x="819" y="598"/>
                  </a:cubicBezTo>
                  <a:cubicBezTo>
                    <a:pt x="821" y="586"/>
                    <a:pt x="835" y="587"/>
                    <a:pt x="831" y="570"/>
                  </a:cubicBezTo>
                  <a:cubicBezTo>
                    <a:pt x="835" y="570"/>
                    <a:pt x="842" y="568"/>
                    <a:pt x="846" y="568"/>
                  </a:cubicBezTo>
                  <a:cubicBezTo>
                    <a:pt x="845" y="542"/>
                    <a:pt x="872" y="542"/>
                    <a:pt x="870" y="518"/>
                  </a:cubicBezTo>
                  <a:cubicBezTo>
                    <a:pt x="867" y="516"/>
                    <a:pt x="865" y="514"/>
                    <a:pt x="863" y="512"/>
                  </a:cubicBezTo>
                  <a:cubicBezTo>
                    <a:pt x="880" y="490"/>
                    <a:pt x="899" y="513"/>
                    <a:pt x="924" y="506"/>
                  </a:cubicBezTo>
                  <a:cubicBezTo>
                    <a:pt x="955" y="497"/>
                    <a:pt x="959" y="459"/>
                    <a:pt x="997" y="453"/>
                  </a:cubicBezTo>
                  <a:cubicBezTo>
                    <a:pt x="995" y="458"/>
                    <a:pt x="997" y="464"/>
                    <a:pt x="996" y="469"/>
                  </a:cubicBezTo>
                  <a:cubicBezTo>
                    <a:pt x="1015" y="472"/>
                    <a:pt x="1040" y="450"/>
                    <a:pt x="1053" y="439"/>
                  </a:cubicBezTo>
                  <a:cubicBezTo>
                    <a:pt x="1068" y="427"/>
                    <a:pt x="1102" y="390"/>
                    <a:pt x="1107" y="375"/>
                  </a:cubicBezTo>
                  <a:cubicBezTo>
                    <a:pt x="1079" y="369"/>
                    <a:pt x="1086" y="338"/>
                    <a:pt x="1087" y="316"/>
                  </a:cubicBezTo>
                  <a:cubicBezTo>
                    <a:pt x="1103" y="311"/>
                    <a:pt x="1134" y="323"/>
                    <a:pt x="1149" y="330"/>
                  </a:cubicBezTo>
                  <a:cubicBezTo>
                    <a:pt x="1188" y="346"/>
                    <a:pt x="1162" y="369"/>
                    <a:pt x="1186" y="390"/>
                  </a:cubicBezTo>
                  <a:cubicBezTo>
                    <a:pt x="1203" y="406"/>
                    <a:pt x="1237" y="390"/>
                    <a:pt x="1248" y="372"/>
                  </a:cubicBezTo>
                  <a:cubicBezTo>
                    <a:pt x="1257" y="355"/>
                    <a:pt x="1245" y="349"/>
                    <a:pt x="1240" y="340"/>
                  </a:cubicBezTo>
                  <a:cubicBezTo>
                    <a:pt x="1222" y="303"/>
                    <a:pt x="1247" y="310"/>
                    <a:pt x="1253" y="272"/>
                  </a:cubicBezTo>
                  <a:cubicBezTo>
                    <a:pt x="1257" y="248"/>
                    <a:pt x="1226" y="230"/>
                    <a:pt x="1248" y="208"/>
                  </a:cubicBezTo>
                  <a:cubicBezTo>
                    <a:pt x="1269" y="231"/>
                    <a:pt x="1289" y="198"/>
                    <a:pt x="1303" y="172"/>
                  </a:cubicBezTo>
                  <a:cubicBezTo>
                    <a:pt x="1298" y="169"/>
                    <a:pt x="1293" y="166"/>
                    <a:pt x="1289" y="173"/>
                  </a:cubicBezTo>
                  <a:cubicBezTo>
                    <a:pt x="1277" y="174"/>
                    <a:pt x="1254" y="144"/>
                    <a:pt x="1249" y="164"/>
                  </a:cubicBezTo>
                  <a:cubicBezTo>
                    <a:pt x="1239" y="166"/>
                    <a:pt x="1231" y="157"/>
                    <a:pt x="1222" y="160"/>
                  </a:cubicBezTo>
                  <a:cubicBezTo>
                    <a:pt x="1210" y="164"/>
                    <a:pt x="1213" y="180"/>
                    <a:pt x="1199" y="178"/>
                  </a:cubicBezTo>
                  <a:cubicBezTo>
                    <a:pt x="1199" y="190"/>
                    <a:pt x="1180" y="209"/>
                    <a:pt x="1170" y="204"/>
                  </a:cubicBezTo>
                  <a:cubicBezTo>
                    <a:pt x="1162" y="199"/>
                    <a:pt x="1162" y="177"/>
                    <a:pt x="1159" y="170"/>
                  </a:cubicBezTo>
                  <a:cubicBezTo>
                    <a:pt x="1154" y="151"/>
                    <a:pt x="1134" y="122"/>
                    <a:pt x="1114" y="120"/>
                  </a:cubicBezTo>
                  <a:cubicBezTo>
                    <a:pt x="1121" y="90"/>
                    <a:pt x="1096" y="60"/>
                    <a:pt x="1095" y="30"/>
                  </a:cubicBezTo>
                  <a:cubicBezTo>
                    <a:pt x="1083" y="25"/>
                    <a:pt x="1074" y="43"/>
                    <a:pt x="1070" y="53"/>
                  </a:cubicBezTo>
                  <a:cubicBezTo>
                    <a:pt x="1057" y="52"/>
                    <a:pt x="1046" y="63"/>
                    <a:pt x="1034" y="65"/>
                  </a:cubicBezTo>
                  <a:cubicBezTo>
                    <a:pt x="1018" y="67"/>
                    <a:pt x="1010" y="57"/>
                    <a:pt x="996" y="49"/>
                  </a:cubicBezTo>
                  <a:cubicBezTo>
                    <a:pt x="983" y="41"/>
                    <a:pt x="973" y="41"/>
                    <a:pt x="977" y="25"/>
                  </a:cubicBezTo>
                  <a:cubicBezTo>
                    <a:pt x="980" y="12"/>
                    <a:pt x="991" y="6"/>
                    <a:pt x="982" y="0"/>
                  </a:cubicBezTo>
                  <a:cubicBezTo>
                    <a:pt x="954" y="49"/>
                    <a:pt x="927" y="98"/>
                    <a:pt x="904" y="151"/>
                  </a:cubicBezTo>
                  <a:cubicBezTo>
                    <a:pt x="879" y="208"/>
                    <a:pt x="854" y="267"/>
                    <a:pt x="814" y="315"/>
                  </a:cubicBezTo>
                  <a:cubicBezTo>
                    <a:pt x="785" y="351"/>
                    <a:pt x="731" y="379"/>
                    <a:pt x="716" y="424"/>
                  </a:cubicBezTo>
                  <a:cubicBezTo>
                    <a:pt x="707" y="453"/>
                    <a:pt x="729" y="482"/>
                    <a:pt x="719" y="511"/>
                  </a:cubicBezTo>
                  <a:cubicBezTo>
                    <a:pt x="711" y="534"/>
                    <a:pt x="684" y="533"/>
                    <a:pt x="669" y="547"/>
                  </a:cubicBezTo>
                  <a:cubicBezTo>
                    <a:pt x="632" y="579"/>
                    <a:pt x="662" y="646"/>
                    <a:pt x="664" y="686"/>
                  </a:cubicBezTo>
                  <a:cubicBezTo>
                    <a:pt x="665" y="710"/>
                    <a:pt x="677" y="720"/>
                    <a:pt x="671" y="740"/>
                  </a:cubicBezTo>
                  <a:cubicBezTo>
                    <a:pt x="669" y="750"/>
                    <a:pt x="707" y="771"/>
                    <a:pt x="709" y="787"/>
                  </a:cubicBezTo>
                  <a:cubicBezTo>
                    <a:pt x="711" y="793"/>
                    <a:pt x="694" y="865"/>
                    <a:pt x="698" y="864"/>
                  </a:cubicBezTo>
                  <a:cubicBezTo>
                    <a:pt x="688" y="865"/>
                    <a:pt x="677" y="866"/>
                    <a:pt x="667" y="865"/>
                  </a:cubicBezTo>
                  <a:cubicBezTo>
                    <a:pt x="652" y="865"/>
                    <a:pt x="588" y="856"/>
                    <a:pt x="583" y="875"/>
                  </a:cubicBezTo>
                  <a:cubicBezTo>
                    <a:pt x="577" y="897"/>
                    <a:pt x="576" y="902"/>
                    <a:pt x="553" y="907"/>
                  </a:cubicBezTo>
                  <a:cubicBezTo>
                    <a:pt x="526" y="913"/>
                    <a:pt x="523" y="1032"/>
                    <a:pt x="531" y="1054"/>
                  </a:cubicBezTo>
                  <a:cubicBezTo>
                    <a:pt x="540" y="1083"/>
                    <a:pt x="551" y="1122"/>
                    <a:pt x="508" y="1130"/>
                  </a:cubicBezTo>
                  <a:cubicBezTo>
                    <a:pt x="481" y="1135"/>
                    <a:pt x="459" y="1120"/>
                    <a:pt x="438" y="1105"/>
                  </a:cubicBezTo>
                  <a:cubicBezTo>
                    <a:pt x="428" y="1097"/>
                    <a:pt x="420" y="1095"/>
                    <a:pt x="407" y="1093"/>
                  </a:cubicBezTo>
                  <a:cubicBezTo>
                    <a:pt x="408" y="1085"/>
                    <a:pt x="410" y="1078"/>
                    <a:pt x="411" y="1070"/>
                  </a:cubicBezTo>
                  <a:cubicBezTo>
                    <a:pt x="412" y="1046"/>
                    <a:pt x="387" y="1056"/>
                    <a:pt x="377" y="1066"/>
                  </a:cubicBezTo>
                  <a:cubicBezTo>
                    <a:pt x="350" y="1094"/>
                    <a:pt x="344" y="1062"/>
                    <a:pt x="321" y="1055"/>
                  </a:cubicBezTo>
                  <a:cubicBezTo>
                    <a:pt x="300" y="1048"/>
                    <a:pt x="285" y="1080"/>
                    <a:pt x="259" y="1065"/>
                  </a:cubicBezTo>
                  <a:cubicBezTo>
                    <a:pt x="247" y="1059"/>
                    <a:pt x="215" y="1057"/>
                    <a:pt x="231" y="1079"/>
                  </a:cubicBezTo>
                  <a:cubicBezTo>
                    <a:pt x="242" y="1095"/>
                    <a:pt x="254" y="1097"/>
                    <a:pt x="234" y="1118"/>
                  </a:cubicBezTo>
                  <a:cubicBezTo>
                    <a:pt x="211" y="1143"/>
                    <a:pt x="192" y="1137"/>
                    <a:pt x="163" y="1140"/>
                  </a:cubicBezTo>
                  <a:cubicBezTo>
                    <a:pt x="133" y="1143"/>
                    <a:pt x="128" y="1176"/>
                    <a:pt x="117" y="1198"/>
                  </a:cubicBezTo>
                  <a:cubicBezTo>
                    <a:pt x="111" y="1209"/>
                    <a:pt x="95" y="1220"/>
                    <a:pt x="86" y="1227"/>
                  </a:cubicBezTo>
                  <a:cubicBezTo>
                    <a:pt x="74" y="1237"/>
                    <a:pt x="81" y="1239"/>
                    <a:pt x="65" y="1236"/>
                  </a:cubicBezTo>
                  <a:cubicBezTo>
                    <a:pt x="54" y="1234"/>
                    <a:pt x="50" y="1221"/>
                    <a:pt x="37" y="1230"/>
                  </a:cubicBezTo>
                  <a:cubicBezTo>
                    <a:pt x="25" y="1239"/>
                    <a:pt x="15" y="1233"/>
                    <a:pt x="5" y="1223"/>
                  </a:cubicBezTo>
                  <a:cubicBezTo>
                    <a:pt x="5" y="1224"/>
                    <a:pt x="5" y="1225"/>
                    <a:pt x="5" y="1225"/>
                  </a:cubicBezTo>
                  <a:cubicBezTo>
                    <a:pt x="5" y="1239"/>
                    <a:pt x="1" y="1250"/>
                    <a:pt x="0" y="1261"/>
                  </a:cubicBezTo>
                  <a:cubicBezTo>
                    <a:pt x="0" y="1272"/>
                    <a:pt x="7" y="1283"/>
                    <a:pt x="4" y="1296"/>
                  </a:cubicBezTo>
                  <a:cubicBezTo>
                    <a:pt x="47" y="1312"/>
                    <a:pt x="65" y="1321"/>
                    <a:pt x="85" y="1363"/>
                  </a:cubicBezTo>
                  <a:cubicBezTo>
                    <a:pt x="93" y="1381"/>
                    <a:pt x="105" y="1398"/>
                    <a:pt x="112" y="1413"/>
                  </a:cubicBezTo>
                  <a:cubicBezTo>
                    <a:pt x="121" y="1431"/>
                    <a:pt x="113" y="1443"/>
                    <a:pt x="139" y="1449"/>
                  </a:cubicBezTo>
                  <a:cubicBezTo>
                    <a:pt x="154" y="1434"/>
                    <a:pt x="223" y="1406"/>
                    <a:pt x="246" y="1422"/>
                  </a:cubicBezTo>
                  <a:cubicBezTo>
                    <a:pt x="254" y="1418"/>
                    <a:pt x="261" y="1414"/>
                    <a:pt x="270" y="1412"/>
                  </a:cubicBezTo>
                  <a:cubicBezTo>
                    <a:pt x="291" y="1405"/>
                    <a:pt x="298" y="1407"/>
                    <a:pt x="320" y="1410"/>
                  </a:cubicBezTo>
                  <a:cubicBezTo>
                    <a:pt x="347" y="1414"/>
                    <a:pt x="349" y="1402"/>
                    <a:pt x="369" y="1395"/>
                  </a:cubicBezTo>
                  <a:cubicBezTo>
                    <a:pt x="383" y="1389"/>
                    <a:pt x="406" y="1388"/>
                    <a:pt x="420" y="1387"/>
                  </a:cubicBezTo>
                  <a:cubicBezTo>
                    <a:pt x="448" y="1383"/>
                    <a:pt x="477" y="1396"/>
                    <a:pt x="500" y="1372"/>
                  </a:cubicBezTo>
                  <a:cubicBezTo>
                    <a:pt x="507" y="1366"/>
                    <a:pt x="503" y="1354"/>
                    <a:pt x="513" y="1346"/>
                  </a:cubicBezTo>
                  <a:cubicBezTo>
                    <a:pt x="519" y="1340"/>
                    <a:pt x="531" y="1344"/>
                    <a:pt x="538" y="1338"/>
                  </a:cubicBezTo>
                  <a:cubicBezTo>
                    <a:pt x="585" y="1299"/>
                    <a:pt x="535" y="1231"/>
                    <a:pt x="598" y="1204"/>
                  </a:cubicBezTo>
                  <a:cubicBezTo>
                    <a:pt x="601" y="1187"/>
                    <a:pt x="635" y="1152"/>
                    <a:pt x="655" y="1147"/>
                  </a:cubicBezTo>
                  <a:cubicBezTo>
                    <a:pt x="660" y="1117"/>
                    <a:pt x="666" y="1088"/>
                    <a:pt x="668" y="1058"/>
                  </a:cubicBezTo>
                  <a:cubicBezTo>
                    <a:pt x="701" y="1065"/>
                    <a:pt x="688" y="1042"/>
                    <a:pt x="696" y="1025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5" name="Freeform 18"/>
            <p:cNvSpPr>
              <a:spLocks/>
            </p:cNvSpPr>
            <p:nvPr/>
          </p:nvSpPr>
          <p:spPr bwMode="auto">
            <a:xfrm>
              <a:off x="-831851" y="668338"/>
              <a:ext cx="2689225" cy="3570286"/>
            </a:xfrm>
            <a:custGeom>
              <a:avLst/>
              <a:gdLst>
                <a:gd name="T0" fmla="*/ 302 w 717"/>
                <a:gd name="T1" fmla="*/ 904 h 952"/>
                <a:gd name="T2" fmla="*/ 315 w 717"/>
                <a:gd name="T3" fmla="*/ 868 h 952"/>
                <a:gd name="T4" fmla="*/ 307 w 717"/>
                <a:gd name="T5" fmla="*/ 840 h 952"/>
                <a:gd name="T6" fmla="*/ 315 w 717"/>
                <a:gd name="T7" fmla="*/ 784 h 952"/>
                <a:gd name="T8" fmla="*/ 291 w 717"/>
                <a:gd name="T9" fmla="*/ 729 h 952"/>
                <a:gd name="T10" fmla="*/ 285 w 717"/>
                <a:gd name="T11" fmla="*/ 679 h 952"/>
                <a:gd name="T12" fmla="*/ 314 w 717"/>
                <a:gd name="T13" fmla="*/ 644 h 952"/>
                <a:gd name="T14" fmla="*/ 365 w 717"/>
                <a:gd name="T15" fmla="*/ 640 h 952"/>
                <a:gd name="T16" fmla="*/ 412 w 717"/>
                <a:gd name="T17" fmla="*/ 614 h 952"/>
                <a:gd name="T18" fmla="*/ 452 w 717"/>
                <a:gd name="T19" fmla="*/ 585 h 952"/>
                <a:gd name="T20" fmla="*/ 485 w 717"/>
                <a:gd name="T21" fmla="*/ 547 h 952"/>
                <a:gd name="T22" fmla="*/ 529 w 717"/>
                <a:gd name="T23" fmla="*/ 522 h 952"/>
                <a:gd name="T24" fmla="*/ 552 w 717"/>
                <a:gd name="T25" fmla="*/ 483 h 952"/>
                <a:gd name="T26" fmla="*/ 661 w 717"/>
                <a:gd name="T27" fmla="*/ 437 h 952"/>
                <a:gd name="T28" fmla="*/ 681 w 717"/>
                <a:gd name="T29" fmla="*/ 425 h 952"/>
                <a:gd name="T30" fmla="*/ 704 w 717"/>
                <a:gd name="T31" fmla="*/ 423 h 952"/>
                <a:gd name="T32" fmla="*/ 685 w 717"/>
                <a:gd name="T33" fmla="*/ 384 h 952"/>
                <a:gd name="T34" fmla="*/ 611 w 717"/>
                <a:gd name="T35" fmla="*/ 364 h 952"/>
                <a:gd name="T36" fmla="*/ 587 w 717"/>
                <a:gd name="T37" fmla="*/ 332 h 952"/>
                <a:gd name="T38" fmla="*/ 543 w 717"/>
                <a:gd name="T39" fmla="*/ 316 h 952"/>
                <a:gd name="T40" fmla="*/ 497 w 717"/>
                <a:gd name="T41" fmla="*/ 291 h 952"/>
                <a:gd name="T42" fmla="*/ 408 w 717"/>
                <a:gd name="T43" fmla="*/ 255 h 952"/>
                <a:gd name="T44" fmla="*/ 321 w 717"/>
                <a:gd name="T45" fmla="*/ 227 h 952"/>
                <a:gd name="T46" fmla="*/ 259 w 717"/>
                <a:gd name="T47" fmla="*/ 167 h 952"/>
                <a:gd name="T48" fmla="*/ 225 w 717"/>
                <a:gd name="T49" fmla="*/ 135 h 952"/>
                <a:gd name="T50" fmla="*/ 182 w 717"/>
                <a:gd name="T51" fmla="*/ 68 h 952"/>
                <a:gd name="T52" fmla="*/ 187 w 717"/>
                <a:gd name="T53" fmla="*/ 26 h 952"/>
                <a:gd name="T54" fmla="*/ 143 w 717"/>
                <a:gd name="T55" fmla="*/ 39 h 952"/>
                <a:gd name="T56" fmla="*/ 99 w 717"/>
                <a:gd name="T57" fmla="*/ 18 h 952"/>
                <a:gd name="T58" fmla="*/ 53 w 717"/>
                <a:gd name="T59" fmla="*/ 2 h 952"/>
                <a:gd name="T60" fmla="*/ 0 w 717"/>
                <a:gd name="T61" fmla="*/ 40 h 952"/>
                <a:gd name="T62" fmla="*/ 3 w 717"/>
                <a:gd name="T63" fmla="*/ 40 h 952"/>
                <a:gd name="T64" fmla="*/ 43 w 717"/>
                <a:gd name="T65" fmla="*/ 190 h 952"/>
                <a:gd name="T66" fmla="*/ 57 w 717"/>
                <a:gd name="T67" fmla="*/ 287 h 952"/>
                <a:gd name="T68" fmla="*/ 41 w 717"/>
                <a:gd name="T69" fmla="*/ 383 h 952"/>
                <a:gd name="T70" fmla="*/ 47 w 717"/>
                <a:gd name="T71" fmla="*/ 486 h 952"/>
                <a:gd name="T72" fmla="*/ 27 w 717"/>
                <a:gd name="T73" fmla="*/ 506 h 952"/>
                <a:gd name="T74" fmla="*/ 41 w 717"/>
                <a:gd name="T75" fmla="*/ 534 h 952"/>
                <a:gd name="T76" fmla="*/ 46 w 717"/>
                <a:gd name="T77" fmla="*/ 592 h 952"/>
                <a:gd name="T78" fmla="*/ 25 w 717"/>
                <a:gd name="T79" fmla="*/ 649 h 952"/>
                <a:gd name="T80" fmla="*/ 7 w 717"/>
                <a:gd name="T81" fmla="*/ 667 h 952"/>
                <a:gd name="T82" fmla="*/ 20 w 717"/>
                <a:gd name="T83" fmla="*/ 702 h 952"/>
                <a:gd name="T84" fmla="*/ 64 w 717"/>
                <a:gd name="T85" fmla="*/ 762 h 952"/>
                <a:gd name="T86" fmla="*/ 112 w 717"/>
                <a:gd name="T87" fmla="*/ 857 h 952"/>
                <a:gd name="T88" fmla="*/ 183 w 717"/>
                <a:gd name="T89" fmla="*/ 913 h 952"/>
                <a:gd name="T90" fmla="*/ 198 w 717"/>
                <a:gd name="T91" fmla="*/ 952 h 952"/>
                <a:gd name="T92" fmla="*/ 242 w 717"/>
                <a:gd name="T93" fmla="*/ 950 h 952"/>
                <a:gd name="T94" fmla="*/ 302 w 717"/>
                <a:gd name="T95" fmla="*/ 904 h 95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</a:cxnLst>
              <a:rect l="0" t="0" r="r" b="b"/>
              <a:pathLst>
                <a:path w="717" h="952">
                  <a:moveTo>
                    <a:pt x="302" y="904"/>
                  </a:moveTo>
                  <a:cubicBezTo>
                    <a:pt x="308" y="894"/>
                    <a:pt x="315" y="880"/>
                    <a:pt x="315" y="868"/>
                  </a:cubicBezTo>
                  <a:cubicBezTo>
                    <a:pt x="316" y="858"/>
                    <a:pt x="307" y="848"/>
                    <a:pt x="307" y="840"/>
                  </a:cubicBezTo>
                  <a:cubicBezTo>
                    <a:pt x="308" y="817"/>
                    <a:pt x="322" y="810"/>
                    <a:pt x="315" y="784"/>
                  </a:cubicBezTo>
                  <a:cubicBezTo>
                    <a:pt x="310" y="765"/>
                    <a:pt x="296" y="748"/>
                    <a:pt x="291" y="729"/>
                  </a:cubicBezTo>
                  <a:cubicBezTo>
                    <a:pt x="285" y="709"/>
                    <a:pt x="279" y="703"/>
                    <a:pt x="285" y="679"/>
                  </a:cubicBezTo>
                  <a:cubicBezTo>
                    <a:pt x="289" y="663"/>
                    <a:pt x="296" y="649"/>
                    <a:pt x="314" y="644"/>
                  </a:cubicBezTo>
                  <a:cubicBezTo>
                    <a:pt x="330" y="639"/>
                    <a:pt x="349" y="642"/>
                    <a:pt x="365" y="640"/>
                  </a:cubicBezTo>
                  <a:cubicBezTo>
                    <a:pt x="392" y="635"/>
                    <a:pt x="392" y="633"/>
                    <a:pt x="412" y="614"/>
                  </a:cubicBezTo>
                  <a:cubicBezTo>
                    <a:pt x="425" y="602"/>
                    <a:pt x="437" y="595"/>
                    <a:pt x="452" y="585"/>
                  </a:cubicBezTo>
                  <a:cubicBezTo>
                    <a:pt x="469" y="573"/>
                    <a:pt x="472" y="561"/>
                    <a:pt x="485" y="547"/>
                  </a:cubicBezTo>
                  <a:cubicBezTo>
                    <a:pt x="497" y="534"/>
                    <a:pt x="517" y="533"/>
                    <a:pt x="529" y="522"/>
                  </a:cubicBezTo>
                  <a:cubicBezTo>
                    <a:pt x="539" y="512"/>
                    <a:pt x="542" y="492"/>
                    <a:pt x="552" y="483"/>
                  </a:cubicBezTo>
                  <a:cubicBezTo>
                    <a:pt x="577" y="458"/>
                    <a:pt x="628" y="454"/>
                    <a:pt x="661" y="437"/>
                  </a:cubicBezTo>
                  <a:cubicBezTo>
                    <a:pt x="669" y="433"/>
                    <a:pt x="673" y="428"/>
                    <a:pt x="681" y="425"/>
                  </a:cubicBezTo>
                  <a:cubicBezTo>
                    <a:pt x="687" y="422"/>
                    <a:pt x="699" y="428"/>
                    <a:pt x="704" y="423"/>
                  </a:cubicBezTo>
                  <a:cubicBezTo>
                    <a:pt x="717" y="409"/>
                    <a:pt x="698" y="388"/>
                    <a:pt x="685" y="384"/>
                  </a:cubicBezTo>
                  <a:cubicBezTo>
                    <a:pt x="653" y="374"/>
                    <a:pt x="630" y="409"/>
                    <a:pt x="611" y="364"/>
                  </a:cubicBezTo>
                  <a:cubicBezTo>
                    <a:pt x="601" y="341"/>
                    <a:pt x="608" y="345"/>
                    <a:pt x="587" y="332"/>
                  </a:cubicBezTo>
                  <a:cubicBezTo>
                    <a:pt x="571" y="323"/>
                    <a:pt x="560" y="322"/>
                    <a:pt x="543" y="316"/>
                  </a:cubicBezTo>
                  <a:cubicBezTo>
                    <a:pt x="525" y="311"/>
                    <a:pt x="514" y="299"/>
                    <a:pt x="497" y="291"/>
                  </a:cubicBezTo>
                  <a:cubicBezTo>
                    <a:pt x="470" y="276"/>
                    <a:pt x="437" y="272"/>
                    <a:pt x="408" y="255"/>
                  </a:cubicBezTo>
                  <a:cubicBezTo>
                    <a:pt x="380" y="239"/>
                    <a:pt x="351" y="239"/>
                    <a:pt x="321" y="227"/>
                  </a:cubicBezTo>
                  <a:cubicBezTo>
                    <a:pt x="285" y="213"/>
                    <a:pt x="283" y="194"/>
                    <a:pt x="259" y="167"/>
                  </a:cubicBezTo>
                  <a:cubicBezTo>
                    <a:pt x="247" y="154"/>
                    <a:pt x="235" y="147"/>
                    <a:pt x="225" y="135"/>
                  </a:cubicBezTo>
                  <a:cubicBezTo>
                    <a:pt x="214" y="120"/>
                    <a:pt x="186" y="85"/>
                    <a:pt x="182" y="68"/>
                  </a:cubicBezTo>
                  <a:cubicBezTo>
                    <a:pt x="179" y="58"/>
                    <a:pt x="201" y="34"/>
                    <a:pt x="187" y="26"/>
                  </a:cubicBezTo>
                  <a:cubicBezTo>
                    <a:pt x="183" y="24"/>
                    <a:pt x="156" y="41"/>
                    <a:pt x="143" y="39"/>
                  </a:cubicBezTo>
                  <a:cubicBezTo>
                    <a:pt x="127" y="37"/>
                    <a:pt x="115" y="23"/>
                    <a:pt x="99" y="18"/>
                  </a:cubicBezTo>
                  <a:cubicBezTo>
                    <a:pt x="90" y="14"/>
                    <a:pt x="60" y="2"/>
                    <a:pt x="53" y="2"/>
                  </a:cubicBezTo>
                  <a:cubicBezTo>
                    <a:pt x="26" y="0"/>
                    <a:pt x="13" y="20"/>
                    <a:pt x="0" y="40"/>
                  </a:cubicBezTo>
                  <a:cubicBezTo>
                    <a:pt x="1" y="40"/>
                    <a:pt x="2" y="40"/>
                    <a:pt x="3" y="40"/>
                  </a:cubicBezTo>
                  <a:cubicBezTo>
                    <a:pt x="46" y="60"/>
                    <a:pt x="33" y="154"/>
                    <a:pt x="43" y="190"/>
                  </a:cubicBezTo>
                  <a:cubicBezTo>
                    <a:pt x="51" y="222"/>
                    <a:pt x="51" y="256"/>
                    <a:pt x="57" y="287"/>
                  </a:cubicBezTo>
                  <a:cubicBezTo>
                    <a:pt x="66" y="327"/>
                    <a:pt x="49" y="347"/>
                    <a:pt x="41" y="383"/>
                  </a:cubicBezTo>
                  <a:cubicBezTo>
                    <a:pt x="34" y="417"/>
                    <a:pt x="68" y="449"/>
                    <a:pt x="47" y="486"/>
                  </a:cubicBezTo>
                  <a:cubicBezTo>
                    <a:pt x="44" y="493"/>
                    <a:pt x="29" y="500"/>
                    <a:pt x="27" y="506"/>
                  </a:cubicBezTo>
                  <a:cubicBezTo>
                    <a:pt x="24" y="522"/>
                    <a:pt x="36" y="521"/>
                    <a:pt x="41" y="534"/>
                  </a:cubicBezTo>
                  <a:cubicBezTo>
                    <a:pt x="48" y="549"/>
                    <a:pt x="49" y="575"/>
                    <a:pt x="46" y="592"/>
                  </a:cubicBezTo>
                  <a:cubicBezTo>
                    <a:pt x="43" y="608"/>
                    <a:pt x="35" y="636"/>
                    <a:pt x="25" y="649"/>
                  </a:cubicBezTo>
                  <a:cubicBezTo>
                    <a:pt x="19" y="657"/>
                    <a:pt x="13" y="662"/>
                    <a:pt x="7" y="667"/>
                  </a:cubicBezTo>
                  <a:cubicBezTo>
                    <a:pt x="12" y="677"/>
                    <a:pt x="13" y="689"/>
                    <a:pt x="20" y="702"/>
                  </a:cubicBezTo>
                  <a:cubicBezTo>
                    <a:pt x="29" y="720"/>
                    <a:pt x="51" y="745"/>
                    <a:pt x="64" y="762"/>
                  </a:cubicBezTo>
                  <a:cubicBezTo>
                    <a:pt x="88" y="793"/>
                    <a:pt x="95" y="825"/>
                    <a:pt x="112" y="857"/>
                  </a:cubicBezTo>
                  <a:cubicBezTo>
                    <a:pt x="128" y="887"/>
                    <a:pt x="161" y="888"/>
                    <a:pt x="183" y="913"/>
                  </a:cubicBezTo>
                  <a:cubicBezTo>
                    <a:pt x="193" y="926"/>
                    <a:pt x="197" y="938"/>
                    <a:pt x="198" y="952"/>
                  </a:cubicBezTo>
                  <a:cubicBezTo>
                    <a:pt x="214" y="950"/>
                    <a:pt x="233" y="951"/>
                    <a:pt x="242" y="950"/>
                  </a:cubicBezTo>
                  <a:cubicBezTo>
                    <a:pt x="267" y="946"/>
                    <a:pt x="289" y="925"/>
                    <a:pt x="302" y="904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6" name="Freeform 19"/>
            <p:cNvSpPr>
              <a:spLocks/>
            </p:cNvSpPr>
            <p:nvPr/>
          </p:nvSpPr>
          <p:spPr bwMode="auto">
            <a:xfrm>
              <a:off x="1042987" y="4422776"/>
              <a:ext cx="3308350" cy="2684463"/>
            </a:xfrm>
            <a:custGeom>
              <a:avLst/>
              <a:gdLst>
                <a:gd name="T0" fmla="*/ 426 w 882"/>
                <a:gd name="T1" fmla="*/ 640 h 716"/>
                <a:gd name="T2" fmla="*/ 396 w 882"/>
                <a:gd name="T3" fmla="*/ 610 h 716"/>
                <a:gd name="T4" fmla="*/ 409 w 882"/>
                <a:gd name="T5" fmla="*/ 567 h 716"/>
                <a:gd name="T6" fmla="*/ 435 w 882"/>
                <a:gd name="T7" fmla="*/ 533 h 716"/>
                <a:gd name="T8" fmla="*/ 454 w 882"/>
                <a:gd name="T9" fmla="*/ 524 h 716"/>
                <a:gd name="T10" fmla="*/ 471 w 882"/>
                <a:gd name="T11" fmla="*/ 507 h 716"/>
                <a:gd name="T12" fmla="*/ 484 w 882"/>
                <a:gd name="T13" fmla="*/ 491 h 716"/>
                <a:gd name="T14" fmla="*/ 509 w 882"/>
                <a:gd name="T15" fmla="*/ 475 h 716"/>
                <a:gd name="T16" fmla="*/ 509 w 882"/>
                <a:gd name="T17" fmla="*/ 433 h 716"/>
                <a:gd name="T18" fmla="*/ 620 w 882"/>
                <a:gd name="T19" fmla="*/ 446 h 716"/>
                <a:gd name="T20" fmla="*/ 723 w 882"/>
                <a:gd name="T21" fmla="*/ 473 h 716"/>
                <a:gd name="T22" fmla="*/ 745 w 882"/>
                <a:gd name="T23" fmla="*/ 455 h 716"/>
                <a:gd name="T24" fmla="*/ 789 w 882"/>
                <a:gd name="T25" fmla="*/ 431 h 716"/>
                <a:gd name="T26" fmla="*/ 825 w 882"/>
                <a:gd name="T27" fmla="*/ 368 h 716"/>
                <a:gd name="T28" fmla="*/ 853 w 882"/>
                <a:gd name="T29" fmla="*/ 355 h 716"/>
                <a:gd name="T30" fmla="*/ 840 w 882"/>
                <a:gd name="T31" fmla="*/ 314 h 716"/>
                <a:gd name="T32" fmla="*/ 861 w 882"/>
                <a:gd name="T33" fmla="*/ 294 h 716"/>
                <a:gd name="T34" fmla="*/ 882 w 882"/>
                <a:gd name="T35" fmla="*/ 278 h 716"/>
                <a:gd name="T36" fmla="*/ 849 w 882"/>
                <a:gd name="T37" fmla="*/ 240 h 716"/>
                <a:gd name="T38" fmla="*/ 782 w 882"/>
                <a:gd name="T39" fmla="*/ 158 h 716"/>
                <a:gd name="T40" fmla="*/ 717 w 882"/>
                <a:gd name="T41" fmla="*/ 80 h 716"/>
                <a:gd name="T42" fmla="*/ 676 w 882"/>
                <a:gd name="T43" fmla="*/ 59 h 716"/>
                <a:gd name="T44" fmla="*/ 635 w 882"/>
                <a:gd name="T45" fmla="*/ 30 h 716"/>
                <a:gd name="T46" fmla="*/ 552 w 882"/>
                <a:gd name="T47" fmla="*/ 0 h 716"/>
                <a:gd name="T48" fmla="*/ 519 w 882"/>
                <a:gd name="T49" fmla="*/ 51 h 716"/>
                <a:gd name="T50" fmla="*/ 460 w 882"/>
                <a:gd name="T51" fmla="*/ 83 h 716"/>
                <a:gd name="T52" fmla="*/ 460 w 882"/>
                <a:gd name="T53" fmla="*/ 72 h 716"/>
                <a:gd name="T54" fmla="*/ 430 w 882"/>
                <a:gd name="T55" fmla="*/ 67 h 716"/>
                <a:gd name="T56" fmla="*/ 376 w 882"/>
                <a:gd name="T57" fmla="*/ 75 h 716"/>
                <a:gd name="T58" fmla="*/ 330 w 882"/>
                <a:gd name="T59" fmla="*/ 74 h 716"/>
                <a:gd name="T60" fmla="*/ 285 w 882"/>
                <a:gd name="T61" fmla="*/ 107 h 716"/>
                <a:gd name="T62" fmla="*/ 258 w 882"/>
                <a:gd name="T63" fmla="*/ 144 h 716"/>
                <a:gd name="T64" fmla="*/ 217 w 882"/>
                <a:gd name="T65" fmla="*/ 160 h 716"/>
                <a:gd name="T66" fmla="*/ 175 w 882"/>
                <a:gd name="T67" fmla="*/ 186 h 716"/>
                <a:gd name="T68" fmla="*/ 129 w 882"/>
                <a:gd name="T69" fmla="*/ 204 h 716"/>
                <a:gd name="T70" fmla="*/ 101 w 882"/>
                <a:gd name="T71" fmla="*/ 238 h 716"/>
                <a:gd name="T72" fmla="*/ 64 w 882"/>
                <a:gd name="T73" fmla="*/ 281 h 716"/>
                <a:gd name="T74" fmla="*/ 49 w 882"/>
                <a:gd name="T75" fmla="*/ 322 h 716"/>
                <a:gd name="T76" fmla="*/ 23 w 882"/>
                <a:gd name="T77" fmla="*/ 352 h 716"/>
                <a:gd name="T78" fmla="*/ 0 w 882"/>
                <a:gd name="T79" fmla="*/ 367 h 716"/>
                <a:gd name="T80" fmla="*/ 2 w 882"/>
                <a:gd name="T81" fmla="*/ 371 h 716"/>
                <a:gd name="T82" fmla="*/ 4 w 882"/>
                <a:gd name="T83" fmla="*/ 395 h 716"/>
                <a:gd name="T84" fmla="*/ 34 w 882"/>
                <a:gd name="T85" fmla="*/ 423 h 716"/>
                <a:gd name="T86" fmla="*/ 61 w 882"/>
                <a:gd name="T87" fmla="*/ 447 h 716"/>
                <a:gd name="T88" fmla="*/ 83 w 882"/>
                <a:gd name="T89" fmla="*/ 478 h 716"/>
                <a:gd name="T90" fmla="*/ 121 w 882"/>
                <a:gd name="T91" fmla="*/ 481 h 716"/>
                <a:gd name="T92" fmla="*/ 142 w 882"/>
                <a:gd name="T93" fmla="*/ 503 h 716"/>
                <a:gd name="T94" fmla="*/ 171 w 882"/>
                <a:gd name="T95" fmla="*/ 535 h 716"/>
                <a:gd name="T96" fmla="*/ 208 w 882"/>
                <a:gd name="T97" fmla="*/ 639 h 716"/>
                <a:gd name="T98" fmla="*/ 274 w 882"/>
                <a:gd name="T99" fmla="*/ 668 h 716"/>
                <a:gd name="T100" fmla="*/ 306 w 882"/>
                <a:gd name="T101" fmla="*/ 710 h 716"/>
                <a:gd name="T102" fmla="*/ 346 w 882"/>
                <a:gd name="T103" fmla="*/ 691 h 716"/>
                <a:gd name="T104" fmla="*/ 399 w 882"/>
                <a:gd name="T105" fmla="*/ 702 h 716"/>
                <a:gd name="T106" fmla="*/ 410 w 882"/>
                <a:gd name="T107" fmla="*/ 694 h 716"/>
                <a:gd name="T108" fmla="*/ 414 w 882"/>
                <a:gd name="T109" fmla="*/ 698 h 716"/>
                <a:gd name="T110" fmla="*/ 426 w 882"/>
                <a:gd name="T111" fmla="*/ 640 h 7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882" h="716">
                  <a:moveTo>
                    <a:pt x="426" y="640"/>
                  </a:moveTo>
                  <a:cubicBezTo>
                    <a:pt x="420" y="627"/>
                    <a:pt x="398" y="629"/>
                    <a:pt x="396" y="610"/>
                  </a:cubicBezTo>
                  <a:cubicBezTo>
                    <a:pt x="395" y="597"/>
                    <a:pt x="404" y="578"/>
                    <a:pt x="409" y="567"/>
                  </a:cubicBezTo>
                  <a:cubicBezTo>
                    <a:pt x="416" y="552"/>
                    <a:pt x="419" y="543"/>
                    <a:pt x="435" y="533"/>
                  </a:cubicBezTo>
                  <a:cubicBezTo>
                    <a:pt x="440" y="530"/>
                    <a:pt x="449" y="528"/>
                    <a:pt x="454" y="524"/>
                  </a:cubicBezTo>
                  <a:cubicBezTo>
                    <a:pt x="462" y="519"/>
                    <a:pt x="464" y="514"/>
                    <a:pt x="471" y="507"/>
                  </a:cubicBezTo>
                  <a:cubicBezTo>
                    <a:pt x="475" y="503"/>
                    <a:pt x="480" y="496"/>
                    <a:pt x="484" y="491"/>
                  </a:cubicBezTo>
                  <a:cubicBezTo>
                    <a:pt x="491" y="484"/>
                    <a:pt x="504" y="487"/>
                    <a:pt x="509" y="475"/>
                  </a:cubicBezTo>
                  <a:cubicBezTo>
                    <a:pt x="516" y="457"/>
                    <a:pt x="496" y="450"/>
                    <a:pt x="509" y="433"/>
                  </a:cubicBezTo>
                  <a:cubicBezTo>
                    <a:pt x="527" y="408"/>
                    <a:pt x="600" y="433"/>
                    <a:pt x="620" y="446"/>
                  </a:cubicBezTo>
                  <a:cubicBezTo>
                    <a:pt x="638" y="457"/>
                    <a:pt x="711" y="505"/>
                    <a:pt x="723" y="473"/>
                  </a:cubicBezTo>
                  <a:cubicBezTo>
                    <a:pt x="748" y="486"/>
                    <a:pt x="736" y="465"/>
                    <a:pt x="745" y="455"/>
                  </a:cubicBezTo>
                  <a:cubicBezTo>
                    <a:pt x="757" y="440"/>
                    <a:pt x="774" y="442"/>
                    <a:pt x="789" y="431"/>
                  </a:cubicBezTo>
                  <a:cubicBezTo>
                    <a:pt x="811" y="415"/>
                    <a:pt x="804" y="385"/>
                    <a:pt x="825" y="368"/>
                  </a:cubicBezTo>
                  <a:cubicBezTo>
                    <a:pt x="837" y="358"/>
                    <a:pt x="847" y="373"/>
                    <a:pt x="853" y="355"/>
                  </a:cubicBezTo>
                  <a:cubicBezTo>
                    <a:pt x="856" y="351"/>
                    <a:pt x="840" y="320"/>
                    <a:pt x="840" y="314"/>
                  </a:cubicBezTo>
                  <a:cubicBezTo>
                    <a:pt x="841" y="291"/>
                    <a:pt x="839" y="305"/>
                    <a:pt x="861" y="294"/>
                  </a:cubicBezTo>
                  <a:cubicBezTo>
                    <a:pt x="869" y="290"/>
                    <a:pt x="875" y="284"/>
                    <a:pt x="882" y="278"/>
                  </a:cubicBezTo>
                  <a:cubicBezTo>
                    <a:pt x="871" y="269"/>
                    <a:pt x="857" y="250"/>
                    <a:pt x="849" y="240"/>
                  </a:cubicBezTo>
                  <a:cubicBezTo>
                    <a:pt x="825" y="213"/>
                    <a:pt x="796" y="189"/>
                    <a:pt x="782" y="158"/>
                  </a:cubicBezTo>
                  <a:cubicBezTo>
                    <a:pt x="769" y="129"/>
                    <a:pt x="746" y="98"/>
                    <a:pt x="717" y="80"/>
                  </a:cubicBezTo>
                  <a:cubicBezTo>
                    <a:pt x="705" y="72"/>
                    <a:pt x="689" y="66"/>
                    <a:pt x="676" y="59"/>
                  </a:cubicBezTo>
                  <a:cubicBezTo>
                    <a:pt x="661" y="51"/>
                    <a:pt x="648" y="37"/>
                    <a:pt x="635" y="30"/>
                  </a:cubicBezTo>
                  <a:cubicBezTo>
                    <a:pt x="613" y="17"/>
                    <a:pt x="575" y="7"/>
                    <a:pt x="552" y="0"/>
                  </a:cubicBezTo>
                  <a:cubicBezTo>
                    <a:pt x="540" y="26"/>
                    <a:pt x="543" y="35"/>
                    <a:pt x="519" y="51"/>
                  </a:cubicBezTo>
                  <a:cubicBezTo>
                    <a:pt x="503" y="61"/>
                    <a:pt x="485" y="96"/>
                    <a:pt x="460" y="83"/>
                  </a:cubicBezTo>
                  <a:cubicBezTo>
                    <a:pt x="460" y="80"/>
                    <a:pt x="459" y="76"/>
                    <a:pt x="460" y="72"/>
                  </a:cubicBezTo>
                  <a:cubicBezTo>
                    <a:pt x="449" y="80"/>
                    <a:pt x="435" y="80"/>
                    <a:pt x="430" y="67"/>
                  </a:cubicBezTo>
                  <a:cubicBezTo>
                    <a:pt x="407" y="66"/>
                    <a:pt x="395" y="70"/>
                    <a:pt x="376" y="75"/>
                  </a:cubicBezTo>
                  <a:cubicBezTo>
                    <a:pt x="362" y="79"/>
                    <a:pt x="340" y="71"/>
                    <a:pt x="330" y="74"/>
                  </a:cubicBezTo>
                  <a:cubicBezTo>
                    <a:pt x="321" y="76"/>
                    <a:pt x="291" y="102"/>
                    <a:pt x="285" y="107"/>
                  </a:cubicBezTo>
                  <a:cubicBezTo>
                    <a:pt x="274" y="117"/>
                    <a:pt x="270" y="135"/>
                    <a:pt x="258" y="144"/>
                  </a:cubicBezTo>
                  <a:cubicBezTo>
                    <a:pt x="246" y="153"/>
                    <a:pt x="229" y="153"/>
                    <a:pt x="217" y="160"/>
                  </a:cubicBezTo>
                  <a:cubicBezTo>
                    <a:pt x="201" y="170"/>
                    <a:pt x="195" y="182"/>
                    <a:pt x="175" y="186"/>
                  </a:cubicBezTo>
                  <a:cubicBezTo>
                    <a:pt x="151" y="192"/>
                    <a:pt x="150" y="186"/>
                    <a:pt x="129" y="204"/>
                  </a:cubicBezTo>
                  <a:cubicBezTo>
                    <a:pt x="115" y="216"/>
                    <a:pt x="113" y="222"/>
                    <a:pt x="101" y="238"/>
                  </a:cubicBezTo>
                  <a:cubicBezTo>
                    <a:pt x="88" y="255"/>
                    <a:pt x="73" y="261"/>
                    <a:pt x="64" y="281"/>
                  </a:cubicBezTo>
                  <a:cubicBezTo>
                    <a:pt x="58" y="294"/>
                    <a:pt x="54" y="309"/>
                    <a:pt x="49" y="322"/>
                  </a:cubicBezTo>
                  <a:cubicBezTo>
                    <a:pt x="41" y="343"/>
                    <a:pt x="43" y="339"/>
                    <a:pt x="23" y="352"/>
                  </a:cubicBezTo>
                  <a:cubicBezTo>
                    <a:pt x="16" y="357"/>
                    <a:pt x="8" y="362"/>
                    <a:pt x="0" y="367"/>
                  </a:cubicBezTo>
                  <a:cubicBezTo>
                    <a:pt x="0" y="368"/>
                    <a:pt x="1" y="369"/>
                    <a:pt x="2" y="371"/>
                  </a:cubicBezTo>
                  <a:cubicBezTo>
                    <a:pt x="5" y="379"/>
                    <a:pt x="0" y="387"/>
                    <a:pt x="4" y="395"/>
                  </a:cubicBezTo>
                  <a:cubicBezTo>
                    <a:pt x="8" y="405"/>
                    <a:pt x="26" y="415"/>
                    <a:pt x="34" y="423"/>
                  </a:cubicBezTo>
                  <a:cubicBezTo>
                    <a:pt x="42" y="432"/>
                    <a:pt x="56" y="441"/>
                    <a:pt x="61" y="447"/>
                  </a:cubicBezTo>
                  <a:cubicBezTo>
                    <a:pt x="69" y="457"/>
                    <a:pt x="72" y="472"/>
                    <a:pt x="83" y="478"/>
                  </a:cubicBezTo>
                  <a:cubicBezTo>
                    <a:pt x="94" y="483"/>
                    <a:pt x="108" y="473"/>
                    <a:pt x="121" y="481"/>
                  </a:cubicBezTo>
                  <a:cubicBezTo>
                    <a:pt x="125" y="483"/>
                    <a:pt x="140" y="500"/>
                    <a:pt x="142" y="503"/>
                  </a:cubicBezTo>
                  <a:cubicBezTo>
                    <a:pt x="148" y="512"/>
                    <a:pt x="166" y="526"/>
                    <a:pt x="171" y="535"/>
                  </a:cubicBezTo>
                  <a:cubicBezTo>
                    <a:pt x="185" y="564"/>
                    <a:pt x="187" y="614"/>
                    <a:pt x="208" y="639"/>
                  </a:cubicBezTo>
                  <a:cubicBezTo>
                    <a:pt x="220" y="655"/>
                    <a:pt x="258" y="651"/>
                    <a:pt x="274" y="668"/>
                  </a:cubicBezTo>
                  <a:cubicBezTo>
                    <a:pt x="294" y="690"/>
                    <a:pt x="277" y="699"/>
                    <a:pt x="306" y="710"/>
                  </a:cubicBezTo>
                  <a:cubicBezTo>
                    <a:pt x="325" y="716"/>
                    <a:pt x="349" y="715"/>
                    <a:pt x="346" y="691"/>
                  </a:cubicBezTo>
                  <a:cubicBezTo>
                    <a:pt x="364" y="694"/>
                    <a:pt x="383" y="697"/>
                    <a:pt x="399" y="702"/>
                  </a:cubicBezTo>
                  <a:cubicBezTo>
                    <a:pt x="402" y="699"/>
                    <a:pt x="407" y="697"/>
                    <a:pt x="410" y="694"/>
                  </a:cubicBezTo>
                  <a:cubicBezTo>
                    <a:pt x="412" y="696"/>
                    <a:pt x="413" y="697"/>
                    <a:pt x="414" y="698"/>
                  </a:cubicBezTo>
                  <a:cubicBezTo>
                    <a:pt x="423" y="679"/>
                    <a:pt x="430" y="649"/>
                    <a:pt x="426" y="64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7" name="Freeform 20"/>
            <p:cNvSpPr>
              <a:spLocks/>
            </p:cNvSpPr>
            <p:nvPr/>
          </p:nvSpPr>
          <p:spPr bwMode="auto">
            <a:xfrm>
              <a:off x="2524127" y="5333998"/>
              <a:ext cx="3057524" cy="2595564"/>
            </a:xfrm>
            <a:custGeom>
              <a:avLst/>
              <a:gdLst>
                <a:gd name="T0" fmla="*/ 238 w 815"/>
                <a:gd name="T1" fmla="*/ 665 h 692"/>
                <a:gd name="T2" fmla="*/ 281 w 815"/>
                <a:gd name="T3" fmla="*/ 651 h 692"/>
                <a:gd name="T4" fmla="*/ 332 w 815"/>
                <a:gd name="T5" fmla="*/ 629 h 692"/>
                <a:gd name="T6" fmla="*/ 384 w 815"/>
                <a:gd name="T7" fmla="*/ 595 h 692"/>
                <a:gd name="T8" fmla="*/ 398 w 815"/>
                <a:gd name="T9" fmla="*/ 532 h 692"/>
                <a:gd name="T10" fmla="*/ 500 w 815"/>
                <a:gd name="T11" fmla="*/ 466 h 692"/>
                <a:gd name="T12" fmla="*/ 541 w 815"/>
                <a:gd name="T13" fmla="*/ 456 h 692"/>
                <a:gd name="T14" fmla="*/ 540 w 815"/>
                <a:gd name="T15" fmla="*/ 452 h 692"/>
                <a:gd name="T16" fmla="*/ 510 w 815"/>
                <a:gd name="T17" fmla="*/ 412 h 692"/>
                <a:gd name="T18" fmla="*/ 538 w 815"/>
                <a:gd name="T19" fmla="*/ 342 h 692"/>
                <a:gd name="T20" fmla="*/ 590 w 815"/>
                <a:gd name="T21" fmla="*/ 338 h 692"/>
                <a:gd name="T22" fmla="*/ 612 w 815"/>
                <a:gd name="T23" fmla="*/ 352 h 692"/>
                <a:gd name="T24" fmla="*/ 651 w 815"/>
                <a:gd name="T25" fmla="*/ 355 h 692"/>
                <a:gd name="T26" fmla="*/ 716 w 815"/>
                <a:gd name="T27" fmla="*/ 390 h 692"/>
                <a:gd name="T28" fmla="*/ 753 w 815"/>
                <a:gd name="T29" fmla="*/ 330 h 692"/>
                <a:gd name="T30" fmla="*/ 718 w 815"/>
                <a:gd name="T31" fmla="*/ 264 h 692"/>
                <a:gd name="T32" fmla="*/ 805 w 815"/>
                <a:gd name="T33" fmla="*/ 224 h 692"/>
                <a:gd name="T34" fmla="*/ 777 w 815"/>
                <a:gd name="T35" fmla="*/ 192 h 692"/>
                <a:gd name="T36" fmla="*/ 771 w 815"/>
                <a:gd name="T37" fmla="*/ 171 h 692"/>
                <a:gd name="T38" fmla="*/ 813 w 815"/>
                <a:gd name="T39" fmla="*/ 140 h 692"/>
                <a:gd name="T40" fmla="*/ 774 w 815"/>
                <a:gd name="T41" fmla="*/ 118 h 692"/>
                <a:gd name="T42" fmla="*/ 751 w 815"/>
                <a:gd name="T43" fmla="*/ 62 h 692"/>
                <a:gd name="T44" fmla="*/ 749 w 815"/>
                <a:gd name="T45" fmla="*/ 40 h 692"/>
                <a:gd name="T46" fmla="*/ 724 w 815"/>
                <a:gd name="T47" fmla="*/ 54 h 692"/>
                <a:gd name="T48" fmla="*/ 718 w 815"/>
                <a:gd name="T49" fmla="*/ 2 h 692"/>
                <a:gd name="T50" fmla="*/ 688 w 815"/>
                <a:gd name="T51" fmla="*/ 18 h 692"/>
                <a:gd name="T52" fmla="*/ 652 w 815"/>
                <a:gd name="T53" fmla="*/ 37 h 692"/>
                <a:gd name="T54" fmla="*/ 629 w 815"/>
                <a:gd name="T55" fmla="*/ 74 h 692"/>
                <a:gd name="T56" fmla="*/ 574 w 815"/>
                <a:gd name="T57" fmla="*/ 64 h 692"/>
                <a:gd name="T58" fmla="*/ 529 w 815"/>
                <a:gd name="T59" fmla="*/ 48 h 692"/>
                <a:gd name="T60" fmla="*/ 491 w 815"/>
                <a:gd name="T61" fmla="*/ 38 h 692"/>
                <a:gd name="T62" fmla="*/ 487 w 815"/>
                <a:gd name="T63" fmla="*/ 35 h 692"/>
                <a:gd name="T64" fmla="*/ 466 w 815"/>
                <a:gd name="T65" fmla="*/ 51 h 692"/>
                <a:gd name="T66" fmla="*/ 445 w 815"/>
                <a:gd name="T67" fmla="*/ 71 h 692"/>
                <a:gd name="T68" fmla="*/ 458 w 815"/>
                <a:gd name="T69" fmla="*/ 112 h 692"/>
                <a:gd name="T70" fmla="*/ 430 w 815"/>
                <a:gd name="T71" fmla="*/ 125 h 692"/>
                <a:gd name="T72" fmla="*/ 394 w 815"/>
                <a:gd name="T73" fmla="*/ 188 h 692"/>
                <a:gd name="T74" fmla="*/ 350 w 815"/>
                <a:gd name="T75" fmla="*/ 212 h 692"/>
                <a:gd name="T76" fmla="*/ 328 w 815"/>
                <a:gd name="T77" fmla="*/ 230 h 692"/>
                <a:gd name="T78" fmla="*/ 225 w 815"/>
                <a:gd name="T79" fmla="*/ 203 h 692"/>
                <a:gd name="T80" fmla="*/ 114 w 815"/>
                <a:gd name="T81" fmla="*/ 190 h 692"/>
                <a:gd name="T82" fmla="*/ 114 w 815"/>
                <a:gd name="T83" fmla="*/ 232 h 692"/>
                <a:gd name="T84" fmla="*/ 89 w 815"/>
                <a:gd name="T85" fmla="*/ 248 h 692"/>
                <a:gd name="T86" fmla="*/ 76 w 815"/>
                <a:gd name="T87" fmla="*/ 264 h 692"/>
                <a:gd name="T88" fmla="*/ 59 w 815"/>
                <a:gd name="T89" fmla="*/ 281 h 692"/>
                <a:gd name="T90" fmla="*/ 40 w 815"/>
                <a:gd name="T91" fmla="*/ 290 h 692"/>
                <a:gd name="T92" fmla="*/ 14 w 815"/>
                <a:gd name="T93" fmla="*/ 324 h 692"/>
                <a:gd name="T94" fmla="*/ 1 w 815"/>
                <a:gd name="T95" fmla="*/ 367 h 692"/>
                <a:gd name="T96" fmla="*/ 31 w 815"/>
                <a:gd name="T97" fmla="*/ 397 h 692"/>
                <a:gd name="T98" fmla="*/ 19 w 815"/>
                <a:gd name="T99" fmla="*/ 455 h 692"/>
                <a:gd name="T100" fmla="*/ 50 w 815"/>
                <a:gd name="T101" fmla="*/ 504 h 692"/>
                <a:gd name="T102" fmla="*/ 63 w 815"/>
                <a:gd name="T103" fmla="*/ 529 h 692"/>
                <a:gd name="T104" fmla="*/ 88 w 815"/>
                <a:gd name="T105" fmla="*/ 556 h 692"/>
                <a:gd name="T106" fmla="*/ 80 w 815"/>
                <a:gd name="T107" fmla="*/ 677 h 692"/>
                <a:gd name="T108" fmla="*/ 125 w 815"/>
                <a:gd name="T109" fmla="*/ 674 h 692"/>
                <a:gd name="T110" fmla="*/ 130 w 815"/>
                <a:gd name="T111" fmla="*/ 692 h 692"/>
                <a:gd name="T112" fmla="*/ 198 w 815"/>
                <a:gd name="T113" fmla="*/ 672 h 692"/>
                <a:gd name="T114" fmla="*/ 238 w 815"/>
                <a:gd name="T115" fmla="*/ 665 h 69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815" h="692">
                  <a:moveTo>
                    <a:pt x="238" y="665"/>
                  </a:moveTo>
                  <a:cubicBezTo>
                    <a:pt x="248" y="664"/>
                    <a:pt x="274" y="657"/>
                    <a:pt x="281" y="651"/>
                  </a:cubicBezTo>
                  <a:cubicBezTo>
                    <a:pt x="281" y="627"/>
                    <a:pt x="313" y="626"/>
                    <a:pt x="332" y="629"/>
                  </a:cubicBezTo>
                  <a:cubicBezTo>
                    <a:pt x="334" y="610"/>
                    <a:pt x="371" y="612"/>
                    <a:pt x="384" y="595"/>
                  </a:cubicBezTo>
                  <a:cubicBezTo>
                    <a:pt x="395" y="580"/>
                    <a:pt x="392" y="551"/>
                    <a:pt x="398" y="532"/>
                  </a:cubicBezTo>
                  <a:cubicBezTo>
                    <a:pt x="421" y="532"/>
                    <a:pt x="505" y="488"/>
                    <a:pt x="500" y="466"/>
                  </a:cubicBezTo>
                  <a:cubicBezTo>
                    <a:pt x="515" y="465"/>
                    <a:pt x="528" y="460"/>
                    <a:pt x="541" y="456"/>
                  </a:cubicBezTo>
                  <a:cubicBezTo>
                    <a:pt x="541" y="455"/>
                    <a:pt x="540" y="454"/>
                    <a:pt x="540" y="452"/>
                  </a:cubicBezTo>
                  <a:cubicBezTo>
                    <a:pt x="533" y="437"/>
                    <a:pt x="530" y="414"/>
                    <a:pt x="510" y="412"/>
                  </a:cubicBezTo>
                  <a:cubicBezTo>
                    <a:pt x="510" y="413"/>
                    <a:pt x="553" y="337"/>
                    <a:pt x="538" y="342"/>
                  </a:cubicBezTo>
                  <a:cubicBezTo>
                    <a:pt x="553" y="337"/>
                    <a:pt x="575" y="333"/>
                    <a:pt x="590" y="338"/>
                  </a:cubicBezTo>
                  <a:cubicBezTo>
                    <a:pt x="599" y="340"/>
                    <a:pt x="603" y="349"/>
                    <a:pt x="612" y="352"/>
                  </a:cubicBezTo>
                  <a:cubicBezTo>
                    <a:pt x="625" y="355"/>
                    <a:pt x="637" y="346"/>
                    <a:pt x="651" y="355"/>
                  </a:cubicBezTo>
                  <a:cubicBezTo>
                    <a:pt x="678" y="371"/>
                    <a:pt x="678" y="391"/>
                    <a:pt x="716" y="390"/>
                  </a:cubicBezTo>
                  <a:cubicBezTo>
                    <a:pt x="713" y="359"/>
                    <a:pt x="704" y="324"/>
                    <a:pt x="753" y="330"/>
                  </a:cubicBezTo>
                  <a:cubicBezTo>
                    <a:pt x="757" y="288"/>
                    <a:pt x="693" y="304"/>
                    <a:pt x="718" y="264"/>
                  </a:cubicBezTo>
                  <a:cubicBezTo>
                    <a:pt x="736" y="236"/>
                    <a:pt x="772" y="223"/>
                    <a:pt x="805" y="224"/>
                  </a:cubicBezTo>
                  <a:cubicBezTo>
                    <a:pt x="804" y="210"/>
                    <a:pt x="793" y="184"/>
                    <a:pt x="777" y="192"/>
                  </a:cubicBezTo>
                  <a:cubicBezTo>
                    <a:pt x="772" y="186"/>
                    <a:pt x="771" y="179"/>
                    <a:pt x="771" y="171"/>
                  </a:cubicBezTo>
                  <a:cubicBezTo>
                    <a:pt x="792" y="168"/>
                    <a:pt x="813" y="155"/>
                    <a:pt x="813" y="140"/>
                  </a:cubicBezTo>
                  <a:cubicBezTo>
                    <a:pt x="815" y="104"/>
                    <a:pt x="788" y="125"/>
                    <a:pt x="774" y="118"/>
                  </a:cubicBezTo>
                  <a:cubicBezTo>
                    <a:pt x="763" y="113"/>
                    <a:pt x="754" y="73"/>
                    <a:pt x="751" y="62"/>
                  </a:cubicBezTo>
                  <a:cubicBezTo>
                    <a:pt x="749" y="52"/>
                    <a:pt x="763" y="45"/>
                    <a:pt x="749" y="40"/>
                  </a:cubicBezTo>
                  <a:cubicBezTo>
                    <a:pt x="743" y="37"/>
                    <a:pt x="727" y="51"/>
                    <a:pt x="724" y="54"/>
                  </a:cubicBezTo>
                  <a:cubicBezTo>
                    <a:pt x="721" y="36"/>
                    <a:pt x="750" y="0"/>
                    <a:pt x="718" y="2"/>
                  </a:cubicBezTo>
                  <a:cubicBezTo>
                    <a:pt x="713" y="2"/>
                    <a:pt x="696" y="16"/>
                    <a:pt x="688" y="18"/>
                  </a:cubicBezTo>
                  <a:cubicBezTo>
                    <a:pt x="666" y="24"/>
                    <a:pt x="665" y="17"/>
                    <a:pt x="652" y="37"/>
                  </a:cubicBezTo>
                  <a:cubicBezTo>
                    <a:pt x="644" y="49"/>
                    <a:pt x="644" y="68"/>
                    <a:pt x="629" y="74"/>
                  </a:cubicBezTo>
                  <a:cubicBezTo>
                    <a:pt x="614" y="79"/>
                    <a:pt x="590" y="64"/>
                    <a:pt x="574" y="64"/>
                  </a:cubicBezTo>
                  <a:cubicBezTo>
                    <a:pt x="555" y="63"/>
                    <a:pt x="530" y="83"/>
                    <a:pt x="529" y="48"/>
                  </a:cubicBezTo>
                  <a:cubicBezTo>
                    <a:pt x="512" y="46"/>
                    <a:pt x="505" y="49"/>
                    <a:pt x="491" y="38"/>
                  </a:cubicBezTo>
                  <a:cubicBezTo>
                    <a:pt x="489" y="38"/>
                    <a:pt x="488" y="36"/>
                    <a:pt x="487" y="35"/>
                  </a:cubicBezTo>
                  <a:cubicBezTo>
                    <a:pt x="480" y="41"/>
                    <a:pt x="474" y="47"/>
                    <a:pt x="466" y="51"/>
                  </a:cubicBezTo>
                  <a:cubicBezTo>
                    <a:pt x="444" y="62"/>
                    <a:pt x="446" y="48"/>
                    <a:pt x="445" y="71"/>
                  </a:cubicBezTo>
                  <a:cubicBezTo>
                    <a:pt x="445" y="77"/>
                    <a:pt x="461" y="108"/>
                    <a:pt x="458" y="112"/>
                  </a:cubicBezTo>
                  <a:cubicBezTo>
                    <a:pt x="452" y="130"/>
                    <a:pt x="442" y="115"/>
                    <a:pt x="430" y="125"/>
                  </a:cubicBezTo>
                  <a:cubicBezTo>
                    <a:pt x="409" y="142"/>
                    <a:pt x="416" y="172"/>
                    <a:pt x="394" y="188"/>
                  </a:cubicBezTo>
                  <a:cubicBezTo>
                    <a:pt x="379" y="199"/>
                    <a:pt x="362" y="197"/>
                    <a:pt x="350" y="212"/>
                  </a:cubicBezTo>
                  <a:cubicBezTo>
                    <a:pt x="341" y="222"/>
                    <a:pt x="353" y="243"/>
                    <a:pt x="328" y="230"/>
                  </a:cubicBezTo>
                  <a:cubicBezTo>
                    <a:pt x="316" y="262"/>
                    <a:pt x="243" y="214"/>
                    <a:pt x="225" y="203"/>
                  </a:cubicBezTo>
                  <a:cubicBezTo>
                    <a:pt x="205" y="190"/>
                    <a:pt x="132" y="165"/>
                    <a:pt x="114" y="190"/>
                  </a:cubicBezTo>
                  <a:cubicBezTo>
                    <a:pt x="101" y="207"/>
                    <a:pt x="121" y="214"/>
                    <a:pt x="114" y="232"/>
                  </a:cubicBezTo>
                  <a:cubicBezTo>
                    <a:pt x="109" y="244"/>
                    <a:pt x="96" y="241"/>
                    <a:pt x="89" y="248"/>
                  </a:cubicBezTo>
                  <a:cubicBezTo>
                    <a:pt x="85" y="253"/>
                    <a:pt x="80" y="260"/>
                    <a:pt x="76" y="264"/>
                  </a:cubicBezTo>
                  <a:cubicBezTo>
                    <a:pt x="69" y="271"/>
                    <a:pt x="67" y="276"/>
                    <a:pt x="59" y="281"/>
                  </a:cubicBezTo>
                  <a:cubicBezTo>
                    <a:pt x="54" y="285"/>
                    <a:pt x="45" y="287"/>
                    <a:pt x="40" y="290"/>
                  </a:cubicBezTo>
                  <a:cubicBezTo>
                    <a:pt x="24" y="300"/>
                    <a:pt x="21" y="309"/>
                    <a:pt x="14" y="324"/>
                  </a:cubicBezTo>
                  <a:cubicBezTo>
                    <a:pt x="9" y="335"/>
                    <a:pt x="0" y="354"/>
                    <a:pt x="1" y="367"/>
                  </a:cubicBezTo>
                  <a:cubicBezTo>
                    <a:pt x="3" y="386"/>
                    <a:pt x="25" y="384"/>
                    <a:pt x="31" y="397"/>
                  </a:cubicBezTo>
                  <a:cubicBezTo>
                    <a:pt x="35" y="406"/>
                    <a:pt x="28" y="436"/>
                    <a:pt x="19" y="455"/>
                  </a:cubicBezTo>
                  <a:cubicBezTo>
                    <a:pt x="35" y="471"/>
                    <a:pt x="40" y="485"/>
                    <a:pt x="50" y="504"/>
                  </a:cubicBezTo>
                  <a:cubicBezTo>
                    <a:pt x="55" y="516"/>
                    <a:pt x="55" y="518"/>
                    <a:pt x="63" y="529"/>
                  </a:cubicBezTo>
                  <a:cubicBezTo>
                    <a:pt x="70" y="539"/>
                    <a:pt x="83" y="544"/>
                    <a:pt x="88" y="556"/>
                  </a:cubicBezTo>
                  <a:cubicBezTo>
                    <a:pt x="99" y="585"/>
                    <a:pt x="73" y="637"/>
                    <a:pt x="80" y="677"/>
                  </a:cubicBezTo>
                  <a:cubicBezTo>
                    <a:pt x="95" y="678"/>
                    <a:pt x="110" y="676"/>
                    <a:pt x="125" y="674"/>
                  </a:cubicBezTo>
                  <a:cubicBezTo>
                    <a:pt x="126" y="680"/>
                    <a:pt x="128" y="686"/>
                    <a:pt x="130" y="692"/>
                  </a:cubicBezTo>
                  <a:cubicBezTo>
                    <a:pt x="153" y="683"/>
                    <a:pt x="177" y="680"/>
                    <a:pt x="198" y="672"/>
                  </a:cubicBezTo>
                  <a:cubicBezTo>
                    <a:pt x="220" y="663"/>
                    <a:pt x="215" y="666"/>
                    <a:pt x="238" y="665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8" name="Freeform 21"/>
            <p:cNvSpPr>
              <a:spLocks/>
            </p:cNvSpPr>
            <p:nvPr/>
          </p:nvSpPr>
          <p:spPr bwMode="auto">
            <a:xfrm>
              <a:off x="5314949" y="5741985"/>
              <a:ext cx="2328862" cy="1658939"/>
            </a:xfrm>
            <a:custGeom>
              <a:avLst/>
              <a:gdLst>
                <a:gd name="T0" fmla="*/ 600 w 621"/>
                <a:gd name="T1" fmla="*/ 108 h 442"/>
                <a:gd name="T2" fmla="*/ 556 w 621"/>
                <a:gd name="T3" fmla="*/ 61 h 442"/>
                <a:gd name="T4" fmla="*/ 572 w 621"/>
                <a:gd name="T5" fmla="*/ 37 h 442"/>
                <a:gd name="T6" fmla="*/ 521 w 621"/>
                <a:gd name="T7" fmla="*/ 4 h 442"/>
                <a:gd name="T8" fmla="*/ 471 w 621"/>
                <a:gd name="T9" fmla="*/ 43 h 442"/>
                <a:gd name="T10" fmla="*/ 475 w 621"/>
                <a:gd name="T11" fmla="*/ 81 h 442"/>
                <a:gd name="T12" fmla="*/ 428 w 621"/>
                <a:gd name="T13" fmla="*/ 90 h 442"/>
                <a:gd name="T14" fmla="*/ 374 w 621"/>
                <a:gd name="T15" fmla="*/ 94 h 442"/>
                <a:gd name="T16" fmla="*/ 373 w 621"/>
                <a:gd name="T17" fmla="*/ 52 h 442"/>
                <a:gd name="T18" fmla="*/ 308 w 621"/>
                <a:gd name="T19" fmla="*/ 49 h 442"/>
                <a:gd name="T20" fmla="*/ 283 w 621"/>
                <a:gd name="T21" fmla="*/ 68 h 442"/>
                <a:gd name="T22" fmla="*/ 250 w 621"/>
                <a:gd name="T23" fmla="*/ 62 h 442"/>
                <a:gd name="T24" fmla="*/ 231 w 621"/>
                <a:gd name="T25" fmla="*/ 66 h 442"/>
                <a:gd name="T26" fmla="*/ 218 w 621"/>
                <a:gd name="T27" fmla="*/ 133 h 442"/>
                <a:gd name="T28" fmla="*/ 162 w 621"/>
                <a:gd name="T29" fmla="*/ 138 h 442"/>
                <a:gd name="T30" fmla="*/ 105 w 621"/>
                <a:gd name="T31" fmla="*/ 205 h 442"/>
                <a:gd name="T32" fmla="*/ 42 w 621"/>
                <a:gd name="T33" fmla="*/ 259 h 442"/>
                <a:gd name="T34" fmla="*/ 4 w 621"/>
                <a:gd name="T35" fmla="*/ 303 h 442"/>
                <a:gd name="T36" fmla="*/ 3 w 621"/>
                <a:gd name="T37" fmla="*/ 337 h 442"/>
                <a:gd name="T38" fmla="*/ 33 w 621"/>
                <a:gd name="T39" fmla="*/ 340 h 442"/>
                <a:gd name="T40" fmla="*/ 60 w 621"/>
                <a:gd name="T41" fmla="*/ 347 h 442"/>
                <a:gd name="T42" fmla="*/ 58 w 621"/>
                <a:gd name="T43" fmla="*/ 338 h 442"/>
                <a:gd name="T44" fmla="*/ 114 w 621"/>
                <a:gd name="T45" fmla="*/ 310 h 442"/>
                <a:gd name="T46" fmla="*/ 168 w 621"/>
                <a:gd name="T47" fmla="*/ 346 h 442"/>
                <a:gd name="T48" fmla="*/ 224 w 621"/>
                <a:gd name="T49" fmla="*/ 377 h 442"/>
                <a:gd name="T50" fmla="*/ 232 w 621"/>
                <a:gd name="T51" fmla="*/ 363 h 442"/>
                <a:gd name="T52" fmla="*/ 250 w 621"/>
                <a:gd name="T53" fmla="*/ 362 h 442"/>
                <a:gd name="T54" fmla="*/ 264 w 621"/>
                <a:gd name="T55" fmla="*/ 386 h 442"/>
                <a:gd name="T56" fmla="*/ 264 w 621"/>
                <a:gd name="T57" fmla="*/ 422 h 442"/>
                <a:gd name="T58" fmla="*/ 283 w 621"/>
                <a:gd name="T59" fmla="*/ 439 h 442"/>
                <a:gd name="T60" fmla="*/ 416 w 621"/>
                <a:gd name="T61" fmla="*/ 380 h 442"/>
                <a:gd name="T62" fmla="*/ 518 w 621"/>
                <a:gd name="T63" fmla="*/ 352 h 442"/>
                <a:gd name="T64" fmla="*/ 544 w 621"/>
                <a:gd name="T65" fmla="*/ 338 h 442"/>
                <a:gd name="T66" fmla="*/ 535 w 621"/>
                <a:gd name="T67" fmla="*/ 322 h 442"/>
                <a:gd name="T68" fmla="*/ 535 w 621"/>
                <a:gd name="T69" fmla="*/ 318 h 442"/>
                <a:gd name="T70" fmla="*/ 532 w 621"/>
                <a:gd name="T71" fmla="*/ 303 h 442"/>
                <a:gd name="T72" fmla="*/ 534 w 621"/>
                <a:gd name="T73" fmla="*/ 286 h 442"/>
                <a:gd name="T74" fmla="*/ 523 w 621"/>
                <a:gd name="T75" fmla="*/ 282 h 442"/>
                <a:gd name="T76" fmla="*/ 561 w 621"/>
                <a:gd name="T77" fmla="*/ 224 h 442"/>
                <a:gd name="T78" fmla="*/ 617 w 621"/>
                <a:gd name="T79" fmla="*/ 175 h 442"/>
                <a:gd name="T80" fmla="*/ 600 w 621"/>
                <a:gd name="T81" fmla="*/ 108 h 4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621" h="442">
                  <a:moveTo>
                    <a:pt x="600" y="108"/>
                  </a:moveTo>
                  <a:cubicBezTo>
                    <a:pt x="594" y="85"/>
                    <a:pt x="585" y="60"/>
                    <a:pt x="556" y="61"/>
                  </a:cubicBezTo>
                  <a:cubicBezTo>
                    <a:pt x="554" y="50"/>
                    <a:pt x="562" y="42"/>
                    <a:pt x="572" y="37"/>
                  </a:cubicBezTo>
                  <a:cubicBezTo>
                    <a:pt x="558" y="19"/>
                    <a:pt x="544" y="0"/>
                    <a:pt x="521" y="4"/>
                  </a:cubicBezTo>
                  <a:cubicBezTo>
                    <a:pt x="515" y="5"/>
                    <a:pt x="468" y="40"/>
                    <a:pt x="471" y="43"/>
                  </a:cubicBezTo>
                  <a:cubicBezTo>
                    <a:pt x="485" y="55"/>
                    <a:pt x="493" y="68"/>
                    <a:pt x="475" y="81"/>
                  </a:cubicBezTo>
                  <a:cubicBezTo>
                    <a:pt x="463" y="89"/>
                    <a:pt x="445" y="88"/>
                    <a:pt x="428" y="90"/>
                  </a:cubicBezTo>
                  <a:cubicBezTo>
                    <a:pt x="413" y="92"/>
                    <a:pt x="384" y="106"/>
                    <a:pt x="374" y="94"/>
                  </a:cubicBezTo>
                  <a:cubicBezTo>
                    <a:pt x="369" y="89"/>
                    <a:pt x="373" y="60"/>
                    <a:pt x="373" y="52"/>
                  </a:cubicBezTo>
                  <a:cubicBezTo>
                    <a:pt x="354" y="54"/>
                    <a:pt x="325" y="44"/>
                    <a:pt x="308" y="49"/>
                  </a:cubicBezTo>
                  <a:cubicBezTo>
                    <a:pt x="298" y="52"/>
                    <a:pt x="296" y="64"/>
                    <a:pt x="283" y="68"/>
                  </a:cubicBezTo>
                  <a:cubicBezTo>
                    <a:pt x="272" y="71"/>
                    <a:pt x="256" y="68"/>
                    <a:pt x="250" y="62"/>
                  </a:cubicBezTo>
                  <a:cubicBezTo>
                    <a:pt x="246" y="62"/>
                    <a:pt x="235" y="65"/>
                    <a:pt x="231" y="66"/>
                  </a:cubicBezTo>
                  <a:cubicBezTo>
                    <a:pt x="242" y="95"/>
                    <a:pt x="235" y="105"/>
                    <a:pt x="218" y="133"/>
                  </a:cubicBezTo>
                  <a:cubicBezTo>
                    <a:pt x="196" y="170"/>
                    <a:pt x="193" y="131"/>
                    <a:pt x="162" y="138"/>
                  </a:cubicBezTo>
                  <a:cubicBezTo>
                    <a:pt x="139" y="144"/>
                    <a:pt x="119" y="188"/>
                    <a:pt x="105" y="205"/>
                  </a:cubicBezTo>
                  <a:cubicBezTo>
                    <a:pt x="88" y="227"/>
                    <a:pt x="61" y="239"/>
                    <a:pt x="42" y="259"/>
                  </a:cubicBezTo>
                  <a:cubicBezTo>
                    <a:pt x="29" y="273"/>
                    <a:pt x="17" y="289"/>
                    <a:pt x="4" y="303"/>
                  </a:cubicBezTo>
                  <a:cubicBezTo>
                    <a:pt x="13" y="307"/>
                    <a:pt x="0" y="328"/>
                    <a:pt x="3" y="337"/>
                  </a:cubicBezTo>
                  <a:cubicBezTo>
                    <a:pt x="14" y="335"/>
                    <a:pt x="23" y="336"/>
                    <a:pt x="33" y="340"/>
                  </a:cubicBezTo>
                  <a:cubicBezTo>
                    <a:pt x="42" y="345"/>
                    <a:pt x="49" y="360"/>
                    <a:pt x="60" y="347"/>
                  </a:cubicBezTo>
                  <a:cubicBezTo>
                    <a:pt x="59" y="344"/>
                    <a:pt x="59" y="340"/>
                    <a:pt x="58" y="338"/>
                  </a:cubicBezTo>
                  <a:cubicBezTo>
                    <a:pt x="84" y="342"/>
                    <a:pt x="89" y="316"/>
                    <a:pt x="114" y="310"/>
                  </a:cubicBezTo>
                  <a:cubicBezTo>
                    <a:pt x="144" y="304"/>
                    <a:pt x="153" y="331"/>
                    <a:pt x="168" y="346"/>
                  </a:cubicBezTo>
                  <a:cubicBezTo>
                    <a:pt x="181" y="358"/>
                    <a:pt x="210" y="384"/>
                    <a:pt x="224" y="377"/>
                  </a:cubicBezTo>
                  <a:cubicBezTo>
                    <a:pt x="226" y="376"/>
                    <a:pt x="227" y="365"/>
                    <a:pt x="232" y="363"/>
                  </a:cubicBezTo>
                  <a:cubicBezTo>
                    <a:pt x="234" y="361"/>
                    <a:pt x="247" y="361"/>
                    <a:pt x="250" y="362"/>
                  </a:cubicBezTo>
                  <a:cubicBezTo>
                    <a:pt x="265" y="367"/>
                    <a:pt x="261" y="371"/>
                    <a:pt x="264" y="386"/>
                  </a:cubicBezTo>
                  <a:cubicBezTo>
                    <a:pt x="267" y="399"/>
                    <a:pt x="265" y="410"/>
                    <a:pt x="264" y="422"/>
                  </a:cubicBezTo>
                  <a:cubicBezTo>
                    <a:pt x="273" y="427"/>
                    <a:pt x="279" y="438"/>
                    <a:pt x="283" y="439"/>
                  </a:cubicBezTo>
                  <a:cubicBezTo>
                    <a:pt x="327" y="442"/>
                    <a:pt x="381" y="405"/>
                    <a:pt x="416" y="380"/>
                  </a:cubicBezTo>
                  <a:cubicBezTo>
                    <a:pt x="434" y="367"/>
                    <a:pt x="515" y="327"/>
                    <a:pt x="518" y="352"/>
                  </a:cubicBezTo>
                  <a:cubicBezTo>
                    <a:pt x="527" y="349"/>
                    <a:pt x="536" y="344"/>
                    <a:pt x="544" y="338"/>
                  </a:cubicBezTo>
                  <a:cubicBezTo>
                    <a:pt x="540" y="332"/>
                    <a:pt x="541" y="327"/>
                    <a:pt x="535" y="322"/>
                  </a:cubicBezTo>
                  <a:cubicBezTo>
                    <a:pt x="534" y="322"/>
                    <a:pt x="534" y="318"/>
                    <a:pt x="535" y="318"/>
                  </a:cubicBezTo>
                  <a:cubicBezTo>
                    <a:pt x="542" y="310"/>
                    <a:pt x="541" y="309"/>
                    <a:pt x="532" y="303"/>
                  </a:cubicBezTo>
                  <a:cubicBezTo>
                    <a:pt x="534" y="299"/>
                    <a:pt x="532" y="291"/>
                    <a:pt x="534" y="286"/>
                  </a:cubicBezTo>
                  <a:cubicBezTo>
                    <a:pt x="531" y="285"/>
                    <a:pt x="527" y="283"/>
                    <a:pt x="523" y="282"/>
                  </a:cubicBezTo>
                  <a:cubicBezTo>
                    <a:pt x="525" y="271"/>
                    <a:pt x="551" y="235"/>
                    <a:pt x="561" y="224"/>
                  </a:cubicBezTo>
                  <a:cubicBezTo>
                    <a:pt x="579" y="204"/>
                    <a:pt x="612" y="199"/>
                    <a:pt x="617" y="175"/>
                  </a:cubicBezTo>
                  <a:cubicBezTo>
                    <a:pt x="621" y="158"/>
                    <a:pt x="604" y="124"/>
                    <a:pt x="600" y="108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9" name="Freeform 22"/>
            <p:cNvSpPr>
              <a:spLocks/>
            </p:cNvSpPr>
            <p:nvPr/>
          </p:nvSpPr>
          <p:spPr bwMode="auto">
            <a:xfrm>
              <a:off x="2936876" y="6878639"/>
              <a:ext cx="3889374" cy="2279651"/>
            </a:xfrm>
            <a:custGeom>
              <a:avLst/>
              <a:gdLst>
                <a:gd name="T0" fmla="*/ 898 w 1037"/>
                <a:gd name="T1" fmla="*/ 83 h 608"/>
                <a:gd name="T2" fmla="*/ 884 w 1037"/>
                <a:gd name="T3" fmla="*/ 59 h 608"/>
                <a:gd name="T4" fmla="*/ 866 w 1037"/>
                <a:gd name="T5" fmla="*/ 60 h 608"/>
                <a:gd name="T6" fmla="*/ 858 w 1037"/>
                <a:gd name="T7" fmla="*/ 74 h 608"/>
                <a:gd name="T8" fmla="*/ 802 w 1037"/>
                <a:gd name="T9" fmla="*/ 43 h 608"/>
                <a:gd name="T10" fmla="*/ 748 w 1037"/>
                <a:gd name="T11" fmla="*/ 7 h 608"/>
                <a:gd name="T12" fmla="*/ 692 w 1037"/>
                <a:gd name="T13" fmla="*/ 35 h 608"/>
                <a:gd name="T14" fmla="*/ 694 w 1037"/>
                <a:gd name="T15" fmla="*/ 44 h 608"/>
                <a:gd name="T16" fmla="*/ 667 w 1037"/>
                <a:gd name="T17" fmla="*/ 37 h 608"/>
                <a:gd name="T18" fmla="*/ 637 w 1037"/>
                <a:gd name="T19" fmla="*/ 34 h 608"/>
                <a:gd name="T20" fmla="*/ 638 w 1037"/>
                <a:gd name="T21" fmla="*/ 0 h 608"/>
                <a:gd name="T22" fmla="*/ 620 w 1037"/>
                <a:gd name="T23" fmla="*/ 15 h 608"/>
                <a:gd name="T24" fmla="*/ 590 w 1037"/>
                <a:gd name="T25" fmla="*/ 25 h 608"/>
                <a:gd name="T26" fmla="*/ 554 w 1037"/>
                <a:gd name="T27" fmla="*/ 74 h 608"/>
                <a:gd name="T28" fmla="*/ 468 w 1037"/>
                <a:gd name="T29" fmla="*/ 76 h 608"/>
                <a:gd name="T30" fmla="*/ 431 w 1037"/>
                <a:gd name="T31" fmla="*/ 44 h 608"/>
                <a:gd name="T32" fmla="*/ 390 w 1037"/>
                <a:gd name="T33" fmla="*/ 54 h 608"/>
                <a:gd name="T34" fmla="*/ 288 w 1037"/>
                <a:gd name="T35" fmla="*/ 120 h 608"/>
                <a:gd name="T36" fmla="*/ 274 w 1037"/>
                <a:gd name="T37" fmla="*/ 183 h 608"/>
                <a:gd name="T38" fmla="*/ 222 w 1037"/>
                <a:gd name="T39" fmla="*/ 217 h 608"/>
                <a:gd name="T40" fmla="*/ 171 w 1037"/>
                <a:gd name="T41" fmla="*/ 239 h 608"/>
                <a:gd name="T42" fmla="*/ 128 w 1037"/>
                <a:gd name="T43" fmla="*/ 253 h 608"/>
                <a:gd name="T44" fmla="*/ 88 w 1037"/>
                <a:gd name="T45" fmla="*/ 260 h 608"/>
                <a:gd name="T46" fmla="*/ 20 w 1037"/>
                <a:gd name="T47" fmla="*/ 280 h 608"/>
                <a:gd name="T48" fmla="*/ 36 w 1037"/>
                <a:gd name="T49" fmla="*/ 321 h 608"/>
                <a:gd name="T50" fmla="*/ 40 w 1037"/>
                <a:gd name="T51" fmla="*/ 388 h 608"/>
                <a:gd name="T52" fmla="*/ 67 w 1037"/>
                <a:gd name="T53" fmla="*/ 461 h 608"/>
                <a:gd name="T54" fmla="*/ 67 w 1037"/>
                <a:gd name="T55" fmla="*/ 467 h 608"/>
                <a:gd name="T56" fmla="*/ 11 w 1037"/>
                <a:gd name="T57" fmla="*/ 514 h 608"/>
                <a:gd name="T58" fmla="*/ 48 w 1037"/>
                <a:gd name="T59" fmla="*/ 555 h 608"/>
                <a:gd name="T60" fmla="*/ 126 w 1037"/>
                <a:gd name="T61" fmla="*/ 571 h 608"/>
                <a:gd name="T62" fmla="*/ 143 w 1037"/>
                <a:gd name="T63" fmla="*/ 602 h 608"/>
                <a:gd name="T64" fmla="*/ 238 w 1037"/>
                <a:gd name="T65" fmla="*/ 573 h 608"/>
                <a:gd name="T66" fmla="*/ 280 w 1037"/>
                <a:gd name="T67" fmla="*/ 550 h 608"/>
                <a:gd name="T68" fmla="*/ 320 w 1037"/>
                <a:gd name="T69" fmla="*/ 555 h 608"/>
                <a:gd name="T70" fmla="*/ 380 w 1037"/>
                <a:gd name="T71" fmla="*/ 495 h 608"/>
                <a:gd name="T72" fmla="*/ 418 w 1037"/>
                <a:gd name="T73" fmla="*/ 481 h 608"/>
                <a:gd name="T74" fmla="*/ 451 w 1037"/>
                <a:gd name="T75" fmla="*/ 465 h 608"/>
                <a:gd name="T76" fmla="*/ 514 w 1037"/>
                <a:gd name="T77" fmla="*/ 494 h 608"/>
                <a:gd name="T78" fmla="*/ 543 w 1037"/>
                <a:gd name="T79" fmla="*/ 491 h 608"/>
                <a:gd name="T80" fmla="*/ 575 w 1037"/>
                <a:gd name="T81" fmla="*/ 485 h 608"/>
                <a:gd name="T82" fmla="*/ 610 w 1037"/>
                <a:gd name="T83" fmla="*/ 482 h 608"/>
                <a:gd name="T84" fmla="*/ 635 w 1037"/>
                <a:gd name="T85" fmla="*/ 504 h 608"/>
                <a:gd name="T86" fmla="*/ 743 w 1037"/>
                <a:gd name="T87" fmla="*/ 440 h 608"/>
                <a:gd name="T88" fmla="*/ 774 w 1037"/>
                <a:gd name="T89" fmla="*/ 500 h 608"/>
                <a:gd name="T90" fmla="*/ 731 w 1037"/>
                <a:gd name="T91" fmla="*/ 557 h 608"/>
                <a:gd name="T92" fmla="*/ 765 w 1037"/>
                <a:gd name="T93" fmla="*/ 574 h 608"/>
                <a:gd name="T94" fmla="*/ 797 w 1037"/>
                <a:gd name="T95" fmla="*/ 579 h 608"/>
                <a:gd name="T96" fmla="*/ 811 w 1037"/>
                <a:gd name="T97" fmla="*/ 603 h 608"/>
                <a:gd name="T98" fmla="*/ 862 w 1037"/>
                <a:gd name="T99" fmla="*/ 568 h 608"/>
                <a:gd name="T100" fmla="*/ 929 w 1037"/>
                <a:gd name="T101" fmla="*/ 527 h 608"/>
                <a:gd name="T102" fmla="*/ 924 w 1037"/>
                <a:gd name="T103" fmla="*/ 480 h 608"/>
                <a:gd name="T104" fmla="*/ 961 w 1037"/>
                <a:gd name="T105" fmla="*/ 423 h 608"/>
                <a:gd name="T106" fmla="*/ 994 w 1037"/>
                <a:gd name="T107" fmla="*/ 392 h 608"/>
                <a:gd name="T108" fmla="*/ 1036 w 1037"/>
                <a:gd name="T109" fmla="*/ 332 h 608"/>
                <a:gd name="T110" fmla="*/ 1009 w 1037"/>
                <a:gd name="T111" fmla="*/ 343 h 608"/>
                <a:gd name="T112" fmla="*/ 980 w 1037"/>
                <a:gd name="T113" fmla="*/ 257 h 608"/>
                <a:gd name="T114" fmla="*/ 966 w 1037"/>
                <a:gd name="T115" fmla="*/ 215 h 608"/>
                <a:gd name="T116" fmla="*/ 901 w 1037"/>
                <a:gd name="T117" fmla="*/ 198 h 608"/>
                <a:gd name="T118" fmla="*/ 899 w 1037"/>
                <a:gd name="T119" fmla="*/ 170 h 608"/>
                <a:gd name="T120" fmla="*/ 890 w 1037"/>
                <a:gd name="T121" fmla="*/ 117 h 608"/>
                <a:gd name="T122" fmla="*/ 898 w 1037"/>
                <a:gd name="T123" fmla="*/ 119 h 608"/>
                <a:gd name="T124" fmla="*/ 898 w 1037"/>
                <a:gd name="T125" fmla="*/ 83 h 6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1037" h="608">
                  <a:moveTo>
                    <a:pt x="898" y="83"/>
                  </a:moveTo>
                  <a:cubicBezTo>
                    <a:pt x="895" y="68"/>
                    <a:pt x="899" y="64"/>
                    <a:pt x="884" y="59"/>
                  </a:cubicBezTo>
                  <a:cubicBezTo>
                    <a:pt x="881" y="58"/>
                    <a:pt x="868" y="58"/>
                    <a:pt x="866" y="60"/>
                  </a:cubicBezTo>
                  <a:cubicBezTo>
                    <a:pt x="861" y="62"/>
                    <a:pt x="860" y="73"/>
                    <a:pt x="858" y="74"/>
                  </a:cubicBezTo>
                  <a:cubicBezTo>
                    <a:pt x="844" y="81"/>
                    <a:pt x="815" y="55"/>
                    <a:pt x="802" y="43"/>
                  </a:cubicBezTo>
                  <a:cubicBezTo>
                    <a:pt x="787" y="28"/>
                    <a:pt x="778" y="1"/>
                    <a:pt x="748" y="7"/>
                  </a:cubicBezTo>
                  <a:cubicBezTo>
                    <a:pt x="723" y="13"/>
                    <a:pt x="718" y="39"/>
                    <a:pt x="692" y="35"/>
                  </a:cubicBezTo>
                  <a:cubicBezTo>
                    <a:pt x="693" y="37"/>
                    <a:pt x="693" y="41"/>
                    <a:pt x="694" y="44"/>
                  </a:cubicBezTo>
                  <a:cubicBezTo>
                    <a:pt x="683" y="57"/>
                    <a:pt x="676" y="42"/>
                    <a:pt x="667" y="37"/>
                  </a:cubicBezTo>
                  <a:cubicBezTo>
                    <a:pt x="657" y="33"/>
                    <a:pt x="648" y="32"/>
                    <a:pt x="637" y="34"/>
                  </a:cubicBezTo>
                  <a:cubicBezTo>
                    <a:pt x="634" y="25"/>
                    <a:pt x="647" y="4"/>
                    <a:pt x="638" y="0"/>
                  </a:cubicBezTo>
                  <a:cubicBezTo>
                    <a:pt x="632" y="5"/>
                    <a:pt x="627" y="10"/>
                    <a:pt x="620" y="15"/>
                  </a:cubicBezTo>
                  <a:cubicBezTo>
                    <a:pt x="611" y="21"/>
                    <a:pt x="598" y="19"/>
                    <a:pt x="590" y="25"/>
                  </a:cubicBezTo>
                  <a:cubicBezTo>
                    <a:pt x="572" y="37"/>
                    <a:pt x="573" y="64"/>
                    <a:pt x="554" y="74"/>
                  </a:cubicBezTo>
                  <a:cubicBezTo>
                    <a:pt x="538" y="83"/>
                    <a:pt x="486" y="81"/>
                    <a:pt x="468" y="76"/>
                  </a:cubicBezTo>
                  <a:cubicBezTo>
                    <a:pt x="446" y="68"/>
                    <a:pt x="440" y="63"/>
                    <a:pt x="431" y="44"/>
                  </a:cubicBezTo>
                  <a:cubicBezTo>
                    <a:pt x="418" y="48"/>
                    <a:pt x="405" y="53"/>
                    <a:pt x="390" y="54"/>
                  </a:cubicBezTo>
                  <a:cubicBezTo>
                    <a:pt x="395" y="76"/>
                    <a:pt x="311" y="120"/>
                    <a:pt x="288" y="120"/>
                  </a:cubicBezTo>
                  <a:cubicBezTo>
                    <a:pt x="282" y="139"/>
                    <a:pt x="285" y="168"/>
                    <a:pt x="274" y="183"/>
                  </a:cubicBezTo>
                  <a:cubicBezTo>
                    <a:pt x="261" y="200"/>
                    <a:pt x="224" y="198"/>
                    <a:pt x="222" y="217"/>
                  </a:cubicBezTo>
                  <a:cubicBezTo>
                    <a:pt x="203" y="214"/>
                    <a:pt x="171" y="215"/>
                    <a:pt x="171" y="239"/>
                  </a:cubicBezTo>
                  <a:cubicBezTo>
                    <a:pt x="164" y="245"/>
                    <a:pt x="138" y="252"/>
                    <a:pt x="128" y="253"/>
                  </a:cubicBezTo>
                  <a:cubicBezTo>
                    <a:pt x="105" y="254"/>
                    <a:pt x="110" y="251"/>
                    <a:pt x="88" y="260"/>
                  </a:cubicBezTo>
                  <a:cubicBezTo>
                    <a:pt x="67" y="268"/>
                    <a:pt x="43" y="271"/>
                    <a:pt x="20" y="280"/>
                  </a:cubicBezTo>
                  <a:cubicBezTo>
                    <a:pt x="26" y="294"/>
                    <a:pt x="34" y="306"/>
                    <a:pt x="36" y="321"/>
                  </a:cubicBezTo>
                  <a:cubicBezTo>
                    <a:pt x="41" y="343"/>
                    <a:pt x="38" y="366"/>
                    <a:pt x="40" y="388"/>
                  </a:cubicBezTo>
                  <a:cubicBezTo>
                    <a:pt x="43" y="420"/>
                    <a:pt x="19" y="458"/>
                    <a:pt x="67" y="461"/>
                  </a:cubicBezTo>
                  <a:cubicBezTo>
                    <a:pt x="67" y="461"/>
                    <a:pt x="67" y="466"/>
                    <a:pt x="67" y="467"/>
                  </a:cubicBezTo>
                  <a:cubicBezTo>
                    <a:pt x="45" y="479"/>
                    <a:pt x="22" y="487"/>
                    <a:pt x="11" y="514"/>
                  </a:cubicBezTo>
                  <a:cubicBezTo>
                    <a:pt x="0" y="543"/>
                    <a:pt x="23" y="553"/>
                    <a:pt x="48" y="555"/>
                  </a:cubicBezTo>
                  <a:cubicBezTo>
                    <a:pt x="35" y="608"/>
                    <a:pt x="105" y="568"/>
                    <a:pt x="126" y="571"/>
                  </a:cubicBezTo>
                  <a:cubicBezTo>
                    <a:pt x="124" y="587"/>
                    <a:pt x="139" y="589"/>
                    <a:pt x="143" y="602"/>
                  </a:cubicBezTo>
                  <a:cubicBezTo>
                    <a:pt x="178" y="594"/>
                    <a:pt x="204" y="583"/>
                    <a:pt x="238" y="573"/>
                  </a:cubicBezTo>
                  <a:cubicBezTo>
                    <a:pt x="253" y="569"/>
                    <a:pt x="267" y="552"/>
                    <a:pt x="280" y="550"/>
                  </a:cubicBezTo>
                  <a:cubicBezTo>
                    <a:pt x="291" y="547"/>
                    <a:pt x="306" y="559"/>
                    <a:pt x="320" y="555"/>
                  </a:cubicBezTo>
                  <a:cubicBezTo>
                    <a:pt x="349" y="546"/>
                    <a:pt x="345" y="505"/>
                    <a:pt x="380" y="495"/>
                  </a:cubicBezTo>
                  <a:cubicBezTo>
                    <a:pt x="396" y="490"/>
                    <a:pt x="405" y="491"/>
                    <a:pt x="418" y="481"/>
                  </a:cubicBezTo>
                  <a:cubicBezTo>
                    <a:pt x="430" y="472"/>
                    <a:pt x="427" y="455"/>
                    <a:pt x="451" y="465"/>
                  </a:cubicBezTo>
                  <a:cubicBezTo>
                    <a:pt x="468" y="472"/>
                    <a:pt x="490" y="515"/>
                    <a:pt x="514" y="494"/>
                  </a:cubicBezTo>
                  <a:cubicBezTo>
                    <a:pt x="526" y="499"/>
                    <a:pt x="533" y="494"/>
                    <a:pt x="543" y="491"/>
                  </a:cubicBezTo>
                  <a:cubicBezTo>
                    <a:pt x="554" y="489"/>
                    <a:pt x="561" y="485"/>
                    <a:pt x="575" y="485"/>
                  </a:cubicBezTo>
                  <a:cubicBezTo>
                    <a:pt x="586" y="484"/>
                    <a:pt x="599" y="479"/>
                    <a:pt x="610" y="482"/>
                  </a:cubicBezTo>
                  <a:cubicBezTo>
                    <a:pt x="624" y="486"/>
                    <a:pt x="625" y="498"/>
                    <a:pt x="635" y="504"/>
                  </a:cubicBezTo>
                  <a:cubicBezTo>
                    <a:pt x="687" y="532"/>
                    <a:pt x="713" y="463"/>
                    <a:pt x="743" y="440"/>
                  </a:cubicBezTo>
                  <a:cubicBezTo>
                    <a:pt x="750" y="455"/>
                    <a:pt x="776" y="482"/>
                    <a:pt x="774" y="500"/>
                  </a:cubicBezTo>
                  <a:cubicBezTo>
                    <a:pt x="771" y="520"/>
                    <a:pt x="736" y="538"/>
                    <a:pt x="731" y="557"/>
                  </a:cubicBezTo>
                  <a:cubicBezTo>
                    <a:pt x="746" y="560"/>
                    <a:pt x="752" y="568"/>
                    <a:pt x="765" y="574"/>
                  </a:cubicBezTo>
                  <a:cubicBezTo>
                    <a:pt x="775" y="578"/>
                    <a:pt x="790" y="577"/>
                    <a:pt x="797" y="579"/>
                  </a:cubicBezTo>
                  <a:cubicBezTo>
                    <a:pt x="809" y="584"/>
                    <a:pt x="813" y="592"/>
                    <a:pt x="811" y="603"/>
                  </a:cubicBezTo>
                  <a:cubicBezTo>
                    <a:pt x="828" y="590"/>
                    <a:pt x="847" y="580"/>
                    <a:pt x="862" y="568"/>
                  </a:cubicBezTo>
                  <a:cubicBezTo>
                    <a:pt x="878" y="555"/>
                    <a:pt x="923" y="544"/>
                    <a:pt x="929" y="527"/>
                  </a:cubicBezTo>
                  <a:cubicBezTo>
                    <a:pt x="934" y="515"/>
                    <a:pt x="924" y="493"/>
                    <a:pt x="924" y="480"/>
                  </a:cubicBezTo>
                  <a:cubicBezTo>
                    <a:pt x="925" y="457"/>
                    <a:pt x="945" y="439"/>
                    <a:pt x="961" y="423"/>
                  </a:cubicBezTo>
                  <a:cubicBezTo>
                    <a:pt x="971" y="412"/>
                    <a:pt x="984" y="404"/>
                    <a:pt x="994" y="392"/>
                  </a:cubicBezTo>
                  <a:cubicBezTo>
                    <a:pt x="1003" y="380"/>
                    <a:pt x="1037" y="341"/>
                    <a:pt x="1036" y="332"/>
                  </a:cubicBezTo>
                  <a:cubicBezTo>
                    <a:pt x="1027" y="337"/>
                    <a:pt x="1019" y="342"/>
                    <a:pt x="1009" y="343"/>
                  </a:cubicBezTo>
                  <a:cubicBezTo>
                    <a:pt x="1000" y="313"/>
                    <a:pt x="995" y="287"/>
                    <a:pt x="980" y="257"/>
                  </a:cubicBezTo>
                  <a:cubicBezTo>
                    <a:pt x="976" y="248"/>
                    <a:pt x="972" y="221"/>
                    <a:pt x="966" y="215"/>
                  </a:cubicBezTo>
                  <a:cubicBezTo>
                    <a:pt x="950" y="199"/>
                    <a:pt x="916" y="213"/>
                    <a:pt x="901" y="198"/>
                  </a:cubicBezTo>
                  <a:cubicBezTo>
                    <a:pt x="891" y="189"/>
                    <a:pt x="902" y="180"/>
                    <a:pt x="899" y="170"/>
                  </a:cubicBezTo>
                  <a:cubicBezTo>
                    <a:pt x="894" y="148"/>
                    <a:pt x="883" y="140"/>
                    <a:pt x="890" y="117"/>
                  </a:cubicBezTo>
                  <a:cubicBezTo>
                    <a:pt x="893" y="116"/>
                    <a:pt x="896" y="117"/>
                    <a:pt x="898" y="119"/>
                  </a:cubicBezTo>
                  <a:cubicBezTo>
                    <a:pt x="899" y="107"/>
                    <a:pt x="901" y="96"/>
                    <a:pt x="898" y="8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0" name="Freeform 23"/>
            <p:cNvSpPr>
              <a:spLocks/>
            </p:cNvSpPr>
            <p:nvPr/>
          </p:nvSpPr>
          <p:spPr bwMode="auto">
            <a:xfrm>
              <a:off x="6132515" y="10077452"/>
              <a:ext cx="5073651" cy="3022602"/>
            </a:xfrm>
            <a:custGeom>
              <a:avLst/>
              <a:gdLst>
                <a:gd name="T0" fmla="*/ 1312 w 1353"/>
                <a:gd name="T1" fmla="*/ 240 h 806"/>
                <a:gd name="T2" fmla="*/ 1275 w 1353"/>
                <a:gd name="T3" fmla="*/ 255 h 806"/>
                <a:gd name="T4" fmla="*/ 1245 w 1353"/>
                <a:gd name="T5" fmla="*/ 184 h 806"/>
                <a:gd name="T6" fmla="*/ 1141 w 1353"/>
                <a:gd name="T7" fmla="*/ 226 h 806"/>
                <a:gd name="T8" fmla="*/ 1060 w 1353"/>
                <a:gd name="T9" fmla="*/ 280 h 806"/>
                <a:gd name="T10" fmla="*/ 983 w 1353"/>
                <a:gd name="T11" fmla="*/ 243 h 806"/>
                <a:gd name="T12" fmla="*/ 865 w 1353"/>
                <a:gd name="T13" fmla="*/ 66 h 806"/>
                <a:gd name="T14" fmla="*/ 828 w 1353"/>
                <a:gd name="T15" fmla="*/ 82 h 806"/>
                <a:gd name="T16" fmla="*/ 790 w 1353"/>
                <a:gd name="T17" fmla="*/ 33 h 806"/>
                <a:gd name="T18" fmla="*/ 808 w 1353"/>
                <a:gd name="T19" fmla="*/ 82 h 806"/>
                <a:gd name="T20" fmla="*/ 750 w 1353"/>
                <a:gd name="T21" fmla="*/ 62 h 806"/>
                <a:gd name="T22" fmla="*/ 688 w 1353"/>
                <a:gd name="T23" fmla="*/ 0 h 806"/>
                <a:gd name="T24" fmla="*/ 607 w 1353"/>
                <a:gd name="T25" fmla="*/ 75 h 806"/>
                <a:gd name="T26" fmla="*/ 573 w 1353"/>
                <a:gd name="T27" fmla="*/ 108 h 806"/>
                <a:gd name="T28" fmla="*/ 501 w 1353"/>
                <a:gd name="T29" fmla="*/ 233 h 806"/>
                <a:gd name="T30" fmla="*/ 372 w 1353"/>
                <a:gd name="T31" fmla="*/ 244 h 806"/>
                <a:gd name="T32" fmla="*/ 318 w 1353"/>
                <a:gd name="T33" fmla="*/ 280 h 806"/>
                <a:gd name="T34" fmla="*/ 164 w 1353"/>
                <a:gd name="T35" fmla="*/ 341 h 806"/>
                <a:gd name="T36" fmla="*/ 74 w 1353"/>
                <a:gd name="T37" fmla="*/ 361 h 806"/>
                <a:gd name="T38" fmla="*/ 64 w 1353"/>
                <a:gd name="T39" fmla="*/ 387 h 806"/>
                <a:gd name="T40" fmla="*/ 74 w 1353"/>
                <a:gd name="T41" fmla="*/ 487 h 806"/>
                <a:gd name="T42" fmla="*/ 62 w 1353"/>
                <a:gd name="T43" fmla="*/ 517 h 806"/>
                <a:gd name="T44" fmla="*/ 101 w 1353"/>
                <a:gd name="T45" fmla="*/ 603 h 806"/>
                <a:gd name="T46" fmla="*/ 103 w 1353"/>
                <a:gd name="T47" fmla="*/ 687 h 806"/>
                <a:gd name="T48" fmla="*/ 25 w 1353"/>
                <a:gd name="T49" fmla="*/ 698 h 806"/>
                <a:gd name="T50" fmla="*/ 1 w 1353"/>
                <a:gd name="T51" fmla="*/ 738 h 806"/>
                <a:gd name="T52" fmla="*/ 102 w 1353"/>
                <a:gd name="T53" fmla="*/ 763 h 806"/>
                <a:gd name="T54" fmla="*/ 155 w 1353"/>
                <a:gd name="T55" fmla="*/ 788 h 806"/>
                <a:gd name="T56" fmla="*/ 263 w 1353"/>
                <a:gd name="T57" fmla="*/ 753 h 806"/>
                <a:gd name="T58" fmla="*/ 356 w 1353"/>
                <a:gd name="T59" fmla="*/ 762 h 806"/>
                <a:gd name="T60" fmla="*/ 479 w 1353"/>
                <a:gd name="T61" fmla="*/ 753 h 806"/>
                <a:gd name="T62" fmla="*/ 543 w 1353"/>
                <a:gd name="T63" fmla="*/ 763 h 806"/>
                <a:gd name="T64" fmla="*/ 739 w 1353"/>
                <a:gd name="T65" fmla="*/ 697 h 806"/>
                <a:gd name="T66" fmla="*/ 796 w 1353"/>
                <a:gd name="T67" fmla="*/ 683 h 806"/>
                <a:gd name="T68" fmla="*/ 816 w 1353"/>
                <a:gd name="T69" fmla="*/ 642 h 806"/>
                <a:gd name="T70" fmla="*/ 918 w 1353"/>
                <a:gd name="T71" fmla="*/ 635 h 806"/>
                <a:gd name="T72" fmla="*/ 955 w 1353"/>
                <a:gd name="T73" fmla="*/ 627 h 806"/>
                <a:gd name="T74" fmla="*/ 969 w 1353"/>
                <a:gd name="T75" fmla="*/ 628 h 806"/>
                <a:gd name="T76" fmla="*/ 1038 w 1353"/>
                <a:gd name="T77" fmla="*/ 610 h 806"/>
                <a:gd name="T78" fmla="*/ 1091 w 1353"/>
                <a:gd name="T79" fmla="*/ 579 h 806"/>
                <a:gd name="T80" fmla="*/ 1159 w 1353"/>
                <a:gd name="T81" fmla="*/ 553 h 806"/>
                <a:gd name="T82" fmla="*/ 1220 w 1353"/>
                <a:gd name="T83" fmla="*/ 496 h 806"/>
                <a:gd name="T84" fmla="*/ 1326 w 1353"/>
                <a:gd name="T85" fmla="*/ 365 h 806"/>
                <a:gd name="T86" fmla="*/ 1344 w 1353"/>
                <a:gd name="T87" fmla="*/ 291 h 80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1353" h="806">
                  <a:moveTo>
                    <a:pt x="1344" y="291"/>
                  </a:moveTo>
                  <a:cubicBezTo>
                    <a:pt x="1309" y="280"/>
                    <a:pt x="1335" y="256"/>
                    <a:pt x="1312" y="240"/>
                  </a:cubicBezTo>
                  <a:cubicBezTo>
                    <a:pt x="1301" y="248"/>
                    <a:pt x="1300" y="260"/>
                    <a:pt x="1293" y="272"/>
                  </a:cubicBezTo>
                  <a:cubicBezTo>
                    <a:pt x="1282" y="270"/>
                    <a:pt x="1277" y="266"/>
                    <a:pt x="1275" y="255"/>
                  </a:cubicBezTo>
                  <a:cubicBezTo>
                    <a:pt x="1273" y="256"/>
                    <a:pt x="1270" y="259"/>
                    <a:pt x="1268" y="258"/>
                  </a:cubicBezTo>
                  <a:cubicBezTo>
                    <a:pt x="1270" y="239"/>
                    <a:pt x="1252" y="203"/>
                    <a:pt x="1245" y="184"/>
                  </a:cubicBezTo>
                  <a:cubicBezTo>
                    <a:pt x="1221" y="195"/>
                    <a:pt x="1200" y="210"/>
                    <a:pt x="1175" y="217"/>
                  </a:cubicBezTo>
                  <a:cubicBezTo>
                    <a:pt x="1161" y="221"/>
                    <a:pt x="1155" y="217"/>
                    <a:pt x="1141" y="226"/>
                  </a:cubicBezTo>
                  <a:cubicBezTo>
                    <a:pt x="1130" y="233"/>
                    <a:pt x="1124" y="247"/>
                    <a:pt x="1113" y="254"/>
                  </a:cubicBezTo>
                  <a:cubicBezTo>
                    <a:pt x="1100" y="263"/>
                    <a:pt x="1076" y="275"/>
                    <a:pt x="1060" y="280"/>
                  </a:cubicBezTo>
                  <a:cubicBezTo>
                    <a:pt x="1049" y="283"/>
                    <a:pt x="1023" y="294"/>
                    <a:pt x="1013" y="291"/>
                  </a:cubicBezTo>
                  <a:cubicBezTo>
                    <a:pt x="999" y="286"/>
                    <a:pt x="989" y="256"/>
                    <a:pt x="983" y="243"/>
                  </a:cubicBezTo>
                  <a:cubicBezTo>
                    <a:pt x="966" y="209"/>
                    <a:pt x="939" y="180"/>
                    <a:pt x="916" y="148"/>
                  </a:cubicBezTo>
                  <a:cubicBezTo>
                    <a:pt x="898" y="122"/>
                    <a:pt x="888" y="89"/>
                    <a:pt x="865" y="66"/>
                  </a:cubicBezTo>
                  <a:cubicBezTo>
                    <a:pt x="857" y="58"/>
                    <a:pt x="849" y="47"/>
                    <a:pt x="838" y="53"/>
                  </a:cubicBezTo>
                  <a:cubicBezTo>
                    <a:pt x="835" y="54"/>
                    <a:pt x="828" y="82"/>
                    <a:pt x="828" y="82"/>
                  </a:cubicBezTo>
                  <a:cubicBezTo>
                    <a:pt x="813" y="71"/>
                    <a:pt x="803" y="56"/>
                    <a:pt x="794" y="40"/>
                  </a:cubicBezTo>
                  <a:cubicBezTo>
                    <a:pt x="793" y="38"/>
                    <a:pt x="792" y="36"/>
                    <a:pt x="790" y="33"/>
                  </a:cubicBezTo>
                  <a:cubicBezTo>
                    <a:pt x="788" y="34"/>
                    <a:pt x="785" y="35"/>
                    <a:pt x="782" y="35"/>
                  </a:cubicBezTo>
                  <a:cubicBezTo>
                    <a:pt x="784" y="53"/>
                    <a:pt x="793" y="71"/>
                    <a:pt x="808" y="82"/>
                  </a:cubicBezTo>
                  <a:cubicBezTo>
                    <a:pt x="798" y="91"/>
                    <a:pt x="785" y="98"/>
                    <a:pt x="773" y="104"/>
                  </a:cubicBezTo>
                  <a:cubicBezTo>
                    <a:pt x="763" y="92"/>
                    <a:pt x="763" y="72"/>
                    <a:pt x="750" y="62"/>
                  </a:cubicBezTo>
                  <a:cubicBezTo>
                    <a:pt x="745" y="59"/>
                    <a:pt x="705" y="58"/>
                    <a:pt x="705" y="58"/>
                  </a:cubicBezTo>
                  <a:cubicBezTo>
                    <a:pt x="705" y="42"/>
                    <a:pt x="697" y="11"/>
                    <a:pt x="688" y="0"/>
                  </a:cubicBezTo>
                  <a:cubicBezTo>
                    <a:pt x="669" y="22"/>
                    <a:pt x="639" y="37"/>
                    <a:pt x="621" y="59"/>
                  </a:cubicBezTo>
                  <a:cubicBezTo>
                    <a:pt x="616" y="65"/>
                    <a:pt x="611" y="69"/>
                    <a:pt x="607" y="75"/>
                  </a:cubicBezTo>
                  <a:cubicBezTo>
                    <a:pt x="604" y="79"/>
                    <a:pt x="615" y="84"/>
                    <a:pt x="609" y="91"/>
                  </a:cubicBezTo>
                  <a:cubicBezTo>
                    <a:pt x="602" y="100"/>
                    <a:pt x="583" y="104"/>
                    <a:pt x="573" y="108"/>
                  </a:cubicBezTo>
                  <a:cubicBezTo>
                    <a:pt x="585" y="133"/>
                    <a:pt x="534" y="157"/>
                    <a:pt x="518" y="167"/>
                  </a:cubicBezTo>
                  <a:cubicBezTo>
                    <a:pt x="477" y="192"/>
                    <a:pt x="485" y="192"/>
                    <a:pt x="501" y="233"/>
                  </a:cubicBezTo>
                  <a:cubicBezTo>
                    <a:pt x="493" y="212"/>
                    <a:pt x="455" y="218"/>
                    <a:pt x="436" y="218"/>
                  </a:cubicBezTo>
                  <a:cubicBezTo>
                    <a:pt x="433" y="262"/>
                    <a:pt x="408" y="252"/>
                    <a:pt x="372" y="244"/>
                  </a:cubicBezTo>
                  <a:cubicBezTo>
                    <a:pt x="373" y="239"/>
                    <a:pt x="371" y="232"/>
                    <a:pt x="372" y="227"/>
                  </a:cubicBezTo>
                  <a:cubicBezTo>
                    <a:pt x="343" y="237"/>
                    <a:pt x="334" y="259"/>
                    <a:pt x="318" y="280"/>
                  </a:cubicBezTo>
                  <a:cubicBezTo>
                    <a:pt x="304" y="297"/>
                    <a:pt x="278" y="305"/>
                    <a:pt x="257" y="312"/>
                  </a:cubicBezTo>
                  <a:cubicBezTo>
                    <a:pt x="226" y="323"/>
                    <a:pt x="196" y="333"/>
                    <a:pt x="164" y="341"/>
                  </a:cubicBezTo>
                  <a:cubicBezTo>
                    <a:pt x="143" y="347"/>
                    <a:pt x="117" y="362"/>
                    <a:pt x="96" y="365"/>
                  </a:cubicBezTo>
                  <a:cubicBezTo>
                    <a:pt x="88" y="366"/>
                    <a:pt x="80" y="360"/>
                    <a:pt x="74" y="361"/>
                  </a:cubicBezTo>
                  <a:cubicBezTo>
                    <a:pt x="61" y="363"/>
                    <a:pt x="42" y="360"/>
                    <a:pt x="47" y="380"/>
                  </a:cubicBezTo>
                  <a:cubicBezTo>
                    <a:pt x="47" y="380"/>
                    <a:pt x="62" y="385"/>
                    <a:pt x="64" y="387"/>
                  </a:cubicBezTo>
                  <a:cubicBezTo>
                    <a:pt x="68" y="391"/>
                    <a:pt x="66" y="404"/>
                    <a:pt x="69" y="410"/>
                  </a:cubicBezTo>
                  <a:cubicBezTo>
                    <a:pt x="83" y="442"/>
                    <a:pt x="78" y="454"/>
                    <a:pt x="74" y="487"/>
                  </a:cubicBezTo>
                  <a:cubicBezTo>
                    <a:pt x="74" y="493"/>
                    <a:pt x="81" y="506"/>
                    <a:pt x="77" y="511"/>
                  </a:cubicBezTo>
                  <a:cubicBezTo>
                    <a:pt x="75" y="514"/>
                    <a:pt x="62" y="518"/>
                    <a:pt x="62" y="517"/>
                  </a:cubicBezTo>
                  <a:cubicBezTo>
                    <a:pt x="55" y="536"/>
                    <a:pt x="49" y="553"/>
                    <a:pt x="57" y="574"/>
                  </a:cubicBezTo>
                  <a:cubicBezTo>
                    <a:pt x="67" y="597"/>
                    <a:pt x="81" y="598"/>
                    <a:pt x="101" y="603"/>
                  </a:cubicBezTo>
                  <a:cubicBezTo>
                    <a:pt x="125" y="608"/>
                    <a:pt x="137" y="613"/>
                    <a:pt x="134" y="641"/>
                  </a:cubicBezTo>
                  <a:cubicBezTo>
                    <a:pt x="133" y="656"/>
                    <a:pt x="121" y="690"/>
                    <a:pt x="103" y="687"/>
                  </a:cubicBezTo>
                  <a:cubicBezTo>
                    <a:pt x="92" y="675"/>
                    <a:pt x="80" y="693"/>
                    <a:pt x="63" y="688"/>
                  </a:cubicBezTo>
                  <a:cubicBezTo>
                    <a:pt x="54" y="672"/>
                    <a:pt x="38" y="694"/>
                    <a:pt x="25" y="698"/>
                  </a:cubicBezTo>
                  <a:cubicBezTo>
                    <a:pt x="20" y="700"/>
                    <a:pt x="15" y="699"/>
                    <a:pt x="10" y="699"/>
                  </a:cubicBezTo>
                  <a:cubicBezTo>
                    <a:pt x="5" y="712"/>
                    <a:pt x="0" y="724"/>
                    <a:pt x="1" y="738"/>
                  </a:cubicBezTo>
                  <a:cubicBezTo>
                    <a:pt x="3" y="766"/>
                    <a:pt x="7" y="771"/>
                    <a:pt x="30" y="783"/>
                  </a:cubicBezTo>
                  <a:cubicBezTo>
                    <a:pt x="39" y="788"/>
                    <a:pt x="103" y="767"/>
                    <a:pt x="102" y="763"/>
                  </a:cubicBezTo>
                  <a:cubicBezTo>
                    <a:pt x="103" y="774"/>
                    <a:pt x="78" y="804"/>
                    <a:pt x="102" y="805"/>
                  </a:cubicBezTo>
                  <a:cubicBezTo>
                    <a:pt x="118" y="806"/>
                    <a:pt x="144" y="802"/>
                    <a:pt x="155" y="788"/>
                  </a:cubicBezTo>
                  <a:cubicBezTo>
                    <a:pt x="169" y="769"/>
                    <a:pt x="173" y="751"/>
                    <a:pt x="200" y="748"/>
                  </a:cubicBezTo>
                  <a:cubicBezTo>
                    <a:pt x="219" y="746"/>
                    <a:pt x="245" y="747"/>
                    <a:pt x="263" y="753"/>
                  </a:cubicBezTo>
                  <a:cubicBezTo>
                    <a:pt x="285" y="760"/>
                    <a:pt x="308" y="787"/>
                    <a:pt x="332" y="775"/>
                  </a:cubicBezTo>
                  <a:cubicBezTo>
                    <a:pt x="349" y="766"/>
                    <a:pt x="338" y="760"/>
                    <a:pt x="356" y="762"/>
                  </a:cubicBezTo>
                  <a:cubicBezTo>
                    <a:pt x="364" y="762"/>
                    <a:pt x="372" y="764"/>
                    <a:pt x="379" y="768"/>
                  </a:cubicBezTo>
                  <a:cubicBezTo>
                    <a:pt x="396" y="776"/>
                    <a:pt x="478" y="774"/>
                    <a:pt x="479" y="753"/>
                  </a:cubicBezTo>
                  <a:cubicBezTo>
                    <a:pt x="479" y="726"/>
                    <a:pt x="494" y="757"/>
                    <a:pt x="496" y="762"/>
                  </a:cubicBezTo>
                  <a:cubicBezTo>
                    <a:pt x="504" y="780"/>
                    <a:pt x="534" y="773"/>
                    <a:pt x="543" y="763"/>
                  </a:cubicBezTo>
                  <a:cubicBezTo>
                    <a:pt x="569" y="734"/>
                    <a:pt x="632" y="762"/>
                    <a:pt x="645" y="726"/>
                  </a:cubicBezTo>
                  <a:cubicBezTo>
                    <a:pt x="651" y="710"/>
                    <a:pt x="727" y="687"/>
                    <a:pt x="739" y="697"/>
                  </a:cubicBezTo>
                  <a:cubicBezTo>
                    <a:pt x="750" y="706"/>
                    <a:pt x="757" y="699"/>
                    <a:pt x="769" y="691"/>
                  </a:cubicBezTo>
                  <a:cubicBezTo>
                    <a:pt x="772" y="688"/>
                    <a:pt x="795" y="685"/>
                    <a:pt x="796" y="683"/>
                  </a:cubicBezTo>
                  <a:cubicBezTo>
                    <a:pt x="798" y="673"/>
                    <a:pt x="780" y="674"/>
                    <a:pt x="794" y="662"/>
                  </a:cubicBezTo>
                  <a:cubicBezTo>
                    <a:pt x="803" y="653"/>
                    <a:pt x="809" y="652"/>
                    <a:pt x="816" y="642"/>
                  </a:cubicBezTo>
                  <a:cubicBezTo>
                    <a:pt x="840" y="608"/>
                    <a:pt x="872" y="648"/>
                    <a:pt x="895" y="642"/>
                  </a:cubicBezTo>
                  <a:cubicBezTo>
                    <a:pt x="906" y="639"/>
                    <a:pt x="903" y="625"/>
                    <a:pt x="918" y="635"/>
                  </a:cubicBezTo>
                  <a:cubicBezTo>
                    <a:pt x="931" y="643"/>
                    <a:pt x="928" y="634"/>
                    <a:pt x="931" y="624"/>
                  </a:cubicBezTo>
                  <a:cubicBezTo>
                    <a:pt x="933" y="616"/>
                    <a:pt x="954" y="617"/>
                    <a:pt x="955" y="627"/>
                  </a:cubicBezTo>
                  <a:cubicBezTo>
                    <a:pt x="955" y="632"/>
                    <a:pt x="949" y="646"/>
                    <a:pt x="955" y="650"/>
                  </a:cubicBezTo>
                  <a:cubicBezTo>
                    <a:pt x="962" y="654"/>
                    <a:pt x="967" y="632"/>
                    <a:pt x="969" y="628"/>
                  </a:cubicBezTo>
                  <a:cubicBezTo>
                    <a:pt x="973" y="614"/>
                    <a:pt x="990" y="616"/>
                    <a:pt x="1001" y="614"/>
                  </a:cubicBezTo>
                  <a:cubicBezTo>
                    <a:pt x="1015" y="612"/>
                    <a:pt x="1025" y="612"/>
                    <a:pt x="1038" y="610"/>
                  </a:cubicBezTo>
                  <a:cubicBezTo>
                    <a:pt x="1049" y="609"/>
                    <a:pt x="1046" y="594"/>
                    <a:pt x="1056" y="590"/>
                  </a:cubicBezTo>
                  <a:cubicBezTo>
                    <a:pt x="1069" y="585"/>
                    <a:pt x="1081" y="595"/>
                    <a:pt x="1091" y="579"/>
                  </a:cubicBezTo>
                  <a:cubicBezTo>
                    <a:pt x="1095" y="572"/>
                    <a:pt x="1093" y="560"/>
                    <a:pt x="1098" y="555"/>
                  </a:cubicBezTo>
                  <a:cubicBezTo>
                    <a:pt x="1111" y="539"/>
                    <a:pt x="1144" y="558"/>
                    <a:pt x="1159" y="553"/>
                  </a:cubicBezTo>
                  <a:cubicBezTo>
                    <a:pt x="1183" y="545"/>
                    <a:pt x="1167" y="518"/>
                    <a:pt x="1180" y="519"/>
                  </a:cubicBezTo>
                  <a:cubicBezTo>
                    <a:pt x="1195" y="519"/>
                    <a:pt x="1210" y="507"/>
                    <a:pt x="1220" y="496"/>
                  </a:cubicBezTo>
                  <a:cubicBezTo>
                    <a:pt x="1257" y="454"/>
                    <a:pt x="1271" y="396"/>
                    <a:pt x="1322" y="366"/>
                  </a:cubicBezTo>
                  <a:cubicBezTo>
                    <a:pt x="1323" y="365"/>
                    <a:pt x="1324" y="365"/>
                    <a:pt x="1326" y="365"/>
                  </a:cubicBezTo>
                  <a:cubicBezTo>
                    <a:pt x="1329" y="354"/>
                    <a:pt x="1335" y="347"/>
                    <a:pt x="1342" y="334"/>
                  </a:cubicBezTo>
                  <a:cubicBezTo>
                    <a:pt x="1353" y="315"/>
                    <a:pt x="1352" y="312"/>
                    <a:pt x="1344" y="291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1" name="Freeform 24"/>
            <p:cNvSpPr>
              <a:spLocks/>
            </p:cNvSpPr>
            <p:nvPr/>
          </p:nvSpPr>
          <p:spPr bwMode="auto">
            <a:xfrm>
              <a:off x="4156075" y="9301161"/>
              <a:ext cx="3213102" cy="3402015"/>
            </a:xfrm>
            <a:custGeom>
              <a:avLst/>
              <a:gdLst>
                <a:gd name="T0" fmla="*/ 761 w 857"/>
                <a:gd name="T1" fmla="*/ 243 h 907"/>
                <a:gd name="T2" fmla="*/ 694 w 857"/>
                <a:gd name="T3" fmla="*/ 248 h 907"/>
                <a:gd name="T4" fmla="*/ 647 w 857"/>
                <a:gd name="T5" fmla="*/ 228 h 907"/>
                <a:gd name="T6" fmla="*/ 631 w 857"/>
                <a:gd name="T7" fmla="*/ 175 h 907"/>
                <a:gd name="T8" fmla="*/ 613 w 857"/>
                <a:gd name="T9" fmla="*/ 114 h 907"/>
                <a:gd name="T10" fmla="*/ 485 w 857"/>
                <a:gd name="T11" fmla="*/ 144 h 907"/>
                <a:gd name="T12" fmla="*/ 450 w 857"/>
                <a:gd name="T13" fmla="*/ 229 h 907"/>
                <a:gd name="T14" fmla="*/ 391 w 857"/>
                <a:gd name="T15" fmla="*/ 141 h 907"/>
                <a:gd name="T16" fmla="*/ 378 w 857"/>
                <a:gd name="T17" fmla="*/ 47 h 907"/>
                <a:gd name="T18" fmla="*/ 294 w 857"/>
                <a:gd name="T19" fmla="*/ 77 h 907"/>
                <a:gd name="T20" fmla="*/ 254 w 857"/>
                <a:gd name="T21" fmla="*/ 129 h 907"/>
                <a:gd name="T22" fmla="*/ 249 w 857"/>
                <a:gd name="T23" fmla="*/ 274 h 907"/>
                <a:gd name="T24" fmla="*/ 251 w 857"/>
                <a:gd name="T25" fmla="*/ 325 h 907"/>
                <a:gd name="T26" fmla="*/ 198 w 857"/>
                <a:gd name="T27" fmla="*/ 361 h 907"/>
                <a:gd name="T28" fmla="*/ 165 w 857"/>
                <a:gd name="T29" fmla="*/ 410 h 907"/>
                <a:gd name="T30" fmla="*/ 20 w 857"/>
                <a:gd name="T31" fmla="*/ 444 h 907"/>
                <a:gd name="T32" fmla="*/ 10 w 857"/>
                <a:gd name="T33" fmla="*/ 461 h 907"/>
                <a:gd name="T34" fmla="*/ 35 w 857"/>
                <a:gd name="T35" fmla="*/ 568 h 907"/>
                <a:gd name="T36" fmla="*/ 106 w 857"/>
                <a:gd name="T37" fmla="*/ 694 h 907"/>
                <a:gd name="T38" fmla="*/ 221 w 857"/>
                <a:gd name="T39" fmla="*/ 701 h 907"/>
                <a:gd name="T40" fmla="*/ 281 w 857"/>
                <a:gd name="T41" fmla="*/ 695 h 907"/>
                <a:gd name="T42" fmla="*/ 319 w 857"/>
                <a:gd name="T43" fmla="*/ 710 h 907"/>
                <a:gd name="T44" fmla="*/ 453 w 857"/>
                <a:gd name="T45" fmla="*/ 728 h 907"/>
                <a:gd name="T46" fmla="*/ 434 w 857"/>
                <a:gd name="T47" fmla="*/ 779 h 907"/>
                <a:gd name="T48" fmla="*/ 471 w 857"/>
                <a:gd name="T49" fmla="*/ 839 h 907"/>
                <a:gd name="T50" fmla="*/ 544 w 857"/>
                <a:gd name="T51" fmla="*/ 874 h 907"/>
                <a:gd name="T52" fmla="*/ 552 w 857"/>
                <a:gd name="T53" fmla="*/ 905 h 907"/>
                <a:gd name="T54" fmla="*/ 630 w 857"/>
                <a:gd name="T55" fmla="*/ 894 h 907"/>
                <a:gd name="T56" fmla="*/ 628 w 857"/>
                <a:gd name="T57" fmla="*/ 810 h 907"/>
                <a:gd name="T58" fmla="*/ 589 w 857"/>
                <a:gd name="T59" fmla="*/ 724 h 907"/>
                <a:gd name="T60" fmla="*/ 601 w 857"/>
                <a:gd name="T61" fmla="*/ 694 h 907"/>
                <a:gd name="T62" fmla="*/ 591 w 857"/>
                <a:gd name="T63" fmla="*/ 594 h 907"/>
                <a:gd name="T64" fmla="*/ 601 w 857"/>
                <a:gd name="T65" fmla="*/ 568 h 907"/>
                <a:gd name="T66" fmla="*/ 691 w 857"/>
                <a:gd name="T67" fmla="*/ 548 h 907"/>
                <a:gd name="T68" fmla="*/ 845 w 857"/>
                <a:gd name="T69" fmla="*/ 487 h 907"/>
                <a:gd name="T70" fmla="*/ 806 w 857"/>
                <a:gd name="T71" fmla="*/ 359 h 90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57" h="907">
                  <a:moveTo>
                    <a:pt x="790" y="302"/>
                  </a:moveTo>
                  <a:cubicBezTo>
                    <a:pt x="786" y="289"/>
                    <a:pt x="775" y="250"/>
                    <a:pt x="761" y="243"/>
                  </a:cubicBezTo>
                  <a:cubicBezTo>
                    <a:pt x="747" y="236"/>
                    <a:pt x="730" y="252"/>
                    <a:pt x="715" y="252"/>
                  </a:cubicBezTo>
                  <a:cubicBezTo>
                    <a:pt x="708" y="251"/>
                    <a:pt x="700" y="248"/>
                    <a:pt x="694" y="248"/>
                  </a:cubicBezTo>
                  <a:cubicBezTo>
                    <a:pt x="688" y="247"/>
                    <a:pt x="678" y="252"/>
                    <a:pt x="675" y="252"/>
                  </a:cubicBezTo>
                  <a:cubicBezTo>
                    <a:pt x="654" y="250"/>
                    <a:pt x="652" y="243"/>
                    <a:pt x="647" y="228"/>
                  </a:cubicBezTo>
                  <a:cubicBezTo>
                    <a:pt x="644" y="217"/>
                    <a:pt x="628" y="202"/>
                    <a:pt x="641" y="193"/>
                  </a:cubicBezTo>
                  <a:cubicBezTo>
                    <a:pt x="631" y="188"/>
                    <a:pt x="635" y="182"/>
                    <a:pt x="631" y="175"/>
                  </a:cubicBezTo>
                  <a:cubicBezTo>
                    <a:pt x="627" y="167"/>
                    <a:pt x="623" y="160"/>
                    <a:pt x="617" y="152"/>
                  </a:cubicBezTo>
                  <a:cubicBezTo>
                    <a:pt x="607" y="139"/>
                    <a:pt x="602" y="129"/>
                    <a:pt x="613" y="114"/>
                  </a:cubicBezTo>
                  <a:cubicBezTo>
                    <a:pt x="592" y="114"/>
                    <a:pt x="566" y="123"/>
                    <a:pt x="546" y="129"/>
                  </a:cubicBezTo>
                  <a:cubicBezTo>
                    <a:pt x="526" y="134"/>
                    <a:pt x="505" y="138"/>
                    <a:pt x="485" y="144"/>
                  </a:cubicBezTo>
                  <a:cubicBezTo>
                    <a:pt x="454" y="153"/>
                    <a:pt x="464" y="169"/>
                    <a:pt x="474" y="188"/>
                  </a:cubicBezTo>
                  <a:cubicBezTo>
                    <a:pt x="484" y="209"/>
                    <a:pt x="476" y="227"/>
                    <a:pt x="450" y="229"/>
                  </a:cubicBezTo>
                  <a:cubicBezTo>
                    <a:pt x="426" y="231"/>
                    <a:pt x="405" y="223"/>
                    <a:pt x="400" y="200"/>
                  </a:cubicBezTo>
                  <a:cubicBezTo>
                    <a:pt x="395" y="181"/>
                    <a:pt x="394" y="161"/>
                    <a:pt x="391" y="141"/>
                  </a:cubicBezTo>
                  <a:cubicBezTo>
                    <a:pt x="389" y="120"/>
                    <a:pt x="388" y="105"/>
                    <a:pt x="387" y="84"/>
                  </a:cubicBezTo>
                  <a:cubicBezTo>
                    <a:pt x="387" y="71"/>
                    <a:pt x="381" y="59"/>
                    <a:pt x="378" y="47"/>
                  </a:cubicBezTo>
                  <a:cubicBezTo>
                    <a:pt x="378" y="47"/>
                    <a:pt x="377" y="48"/>
                    <a:pt x="377" y="48"/>
                  </a:cubicBezTo>
                  <a:cubicBezTo>
                    <a:pt x="372" y="0"/>
                    <a:pt x="267" y="38"/>
                    <a:pt x="294" y="77"/>
                  </a:cubicBezTo>
                  <a:cubicBezTo>
                    <a:pt x="304" y="83"/>
                    <a:pt x="300" y="105"/>
                    <a:pt x="300" y="118"/>
                  </a:cubicBezTo>
                  <a:cubicBezTo>
                    <a:pt x="288" y="118"/>
                    <a:pt x="261" y="122"/>
                    <a:pt x="254" y="129"/>
                  </a:cubicBezTo>
                  <a:cubicBezTo>
                    <a:pt x="241" y="143"/>
                    <a:pt x="248" y="158"/>
                    <a:pt x="249" y="176"/>
                  </a:cubicBezTo>
                  <a:cubicBezTo>
                    <a:pt x="250" y="209"/>
                    <a:pt x="250" y="242"/>
                    <a:pt x="249" y="274"/>
                  </a:cubicBezTo>
                  <a:cubicBezTo>
                    <a:pt x="247" y="275"/>
                    <a:pt x="245" y="275"/>
                    <a:pt x="243" y="275"/>
                  </a:cubicBezTo>
                  <a:cubicBezTo>
                    <a:pt x="244" y="292"/>
                    <a:pt x="247" y="308"/>
                    <a:pt x="251" y="325"/>
                  </a:cubicBezTo>
                  <a:cubicBezTo>
                    <a:pt x="252" y="334"/>
                    <a:pt x="260" y="346"/>
                    <a:pt x="256" y="356"/>
                  </a:cubicBezTo>
                  <a:cubicBezTo>
                    <a:pt x="248" y="376"/>
                    <a:pt x="217" y="368"/>
                    <a:pt x="198" y="361"/>
                  </a:cubicBezTo>
                  <a:cubicBezTo>
                    <a:pt x="189" y="375"/>
                    <a:pt x="192" y="393"/>
                    <a:pt x="209" y="394"/>
                  </a:cubicBezTo>
                  <a:cubicBezTo>
                    <a:pt x="187" y="415"/>
                    <a:pt x="188" y="442"/>
                    <a:pt x="165" y="410"/>
                  </a:cubicBezTo>
                  <a:cubicBezTo>
                    <a:pt x="159" y="401"/>
                    <a:pt x="158" y="387"/>
                    <a:pt x="144" y="381"/>
                  </a:cubicBezTo>
                  <a:cubicBezTo>
                    <a:pt x="95" y="359"/>
                    <a:pt x="57" y="425"/>
                    <a:pt x="20" y="444"/>
                  </a:cubicBezTo>
                  <a:cubicBezTo>
                    <a:pt x="18" y="445"/>
                    <a:pt x="17" y="446"/>
                    <a:pt x="15" y="447"/>
                  </a:cubicBezTo>
                  <a:cubicBezTo>
                    <a:pt x="14" y="452"/>
                    <a:pt x="12" y="457"/>
                    <a:pt x="10" y="461"/>
                  </a:cubicBezTo>
                  <a:cubicBezTo>
                    <a:pt x="0" y="486"/>
                    <a:pt x="3" y="490"/>
                    <a:pt x="15" y="509"/>
                  </a:cubicBezTo>
                  <a:cubicBezTo>
                    <a:pt x="27" y="525"/>
                    <a:pt x="31" y="549"/>
                    <a:pt x="35" y="568"/>
                  </a:cubicBezTo>
                  <a:cubicBezTo>
                    <a:pt x="41" y="593"/>
                    <a:pt x="54" y="617"/>
                    <a:pt x="62" y="642"/>
                  </a:cubicBezTo>
                  <a:cubicBezTo>
                    <a:pt x="71" y="668"/>
                    <a:pt x="78" y="687"/>
                    <a:pt x="106" y="694"/>
                  </a:cubicBezTo>
                  <a:cubicBezTo>
                    <a:pt x="127" y="699"/>
                    <a:pt x="133" y="712"/>
                    <a:pt x="149" y="727"/>
                  </a:cubicBezTo>
                  <a:cubicBezTo>
                    <a:pt x="170" y="703"/>
                    <a:pt x="187" y="700"/>
                    <a:pt x="221" y="701"/>
                  </a:cubicBezTo>
                  <a:cubicBezTo>
                    <a:pt x="237" y="701"/>
                    <a:pt x="243" y="685"/>
                    <a:pt x="256" y="680"/>
                  </a:cubicBezTo>
                  <a:cubicBezTo>
                    <a:pt x="266" y="677"/>
                    <a:pt x="271" y="692"/>
                    <a:pt x="281" y="695"/>
                  </a:cubicBezTo>
                  <a:cubicBezTo>
                    <a:pt x="286" y="697"/>
                    <a:pt x="290" y="701"/>
                    <a:pt x="290" y="707"/>
                  </a:cubicBezTo>
                  <a:cubicBezTo>
                    <a:pt x="300" y="708"/>
                    <a:pt x="309" y="709"/>
                    <a:pt x="319" y="710"/>
                  </a:cubicBezTo>
                  <a:cubicBezTo>
                    <a:pt x="331" y="712"/>
                    <a:pt x="353" y="707"/>
                    <a:pt x="359" y="720"/>
                  </a:cubicBezTo>
                  <a:cubicBezTo>
                    <a:pt x="365" y="734"/>
                    <a:pt x="439" y="728"/>
                    <a:pt x="453" y="728"/>
                  </a:cubicBezTo>
                  <a:cubicBezTo>
                    <a:pt x="451" y="743"/>
                    <a:pt x="441" y="736"/>
                    <a:pt x="445" y="755"/>
                  </a:cubicBezTo>
                  <a:cubicBezTo>
                    <a:pt x="449" y="770"/>
                    <a:pt x="438" y="767"/>
                    <a:pt x="434" y="779"/>
                  </a:cubicBezTo>
                  <a:cubicBezTo>
                    <a:pt x="427" y="805"/>
                    <a:pt x="446" y="802"/>
                    <a:pt x="452" y="823"/>
                  </a:cubicBezTo>
                  <a:cubicBezTo>
                    <a:pt x="452" y="824"/>
                    <a:pt x="467" y="833"/>
                    <a:pt x="471" y="839"/>
                  </a:cubicBezTo>
                  <a:cubicBezTo>
                    <a:pt x="479" y="853"/>
                    <a:pt x="492" y="838"/>
                    <a:pt x="509" y="845"/>
                  </a:cubicBezTo>
                  <a:cubicBezTo>
                    <a:pt x="523" y="851"/>
                    <a:pt x="536" y="876"/>
                    <a:pt x="544" y="874"/>
                  </a:cubicBezTo>
                  <a:cubicBezTo>
                    <a:pt x="545" y="886"/>
                    <a:pt x="541" y="896"/>
                    <a:pt x="537" y="906"/>
                  </a:cubicBezTo>
                  <a:cubicBezTo>
                    <a:pt x="542" y="906"/>
                    <a:pt x="547" y="907"/>
                    <a:pt x="552" y="905"/>
                  </a:cubicBezTo>
                  <a:cubicBezTo>
                    <a:pt x="565" y="901"/>
                    <a:pt x="581" y="879"/>
                    <a:pt x="590" y="895"/>
                  </a:cubicBezTo>
                  <a:cubicBezTo>
                    <a:pt x="607" y="900"/>
                    <a:pt x="619" y="882"/>
                    <a:pt x="630" y="894"/>
                  </a:cubicBezTo>
                  <a:cubicBezTo>
                    <a:pt x="648" y="897"/>
                    <a:pt x="660" y="863"/>
                    <a:pt x="661" y="848"/>
                  </a:cubicBezTo>
                  <a:cubicBezTo>
                    <a:pt x="664" y="820"/>
                    <a:pt x="652" y="815"/>
                    <a:pt x="628" y="810"/>
                  </a:cubicBezTo>
                  <a:cubicBezTo>
                    <a:pt x="608" y="805"/>
                    <a:pt x="594" y="804"/>
                    <a:pt x="584" y="781"/>
                  </a:cubicBezTo>
                  <a:cubicBezTo>
                    <a:pt x="576" y="760"/>
                    <a:pt x="582" y="743"/>
                    <a:pt x="589" y="724"/>
                  </a:cubicBezTo>
                  <a:cubicBezTo>
                    <a:pt x="589" y="725"/>
                    <a:pt x="602" y="721"/>
                    <a:pt x="604" y="718"/>
                  </a:cubicBezTo>
                  <a:cubicBezTo>
                    <a:pt x="608" y="713"/>
                    <a:pt x="601" y="700"/>
                    <a:pt x="601" y="694"/>
                  </a:cubicBezTo>
                  <a:cubicBezTo>
                    <a:pt x="605" y="661"/>
                    <a:pt x="610" y="649"/>
                    <a:pt x="596" y="617"/>
                  </a:cubicBezTo>
                  <a:cubicBezTo>
                    <a:pt x="593" y="611"/>
                    <a:pt x="595" y="598"/>
                    <a:pt x="591" y="594"/>
                  </a:cubicBezTo>
                  <a:cubicBezTo>
                    <a:pt x="589" y="592"/>
                    <a:pt x="574" y="587"/>
                    <a:pt x="574" y="587"/>
                  </a:cubicBezTo>
                  <a:cubicBezTo>
                    <a:pt x="569" y="567"/>
                    <a:pt x="588" y="570"/>
                    <a:pt x="601" y="568"/>
                  </a:cubicBezTo>
                  <a:cubicBezTo>
                    <a:pt x="607" y="567"/>
                    <a:pt x="615" y="573"/>
                    <a:pt x="623" y="572"/>
                  </a:cubicBezTo>
                  <a:cubicBezTo>
                    <a:pt x="644" y="569"/>
                    <a:pt x="670" y="554"/>
                    <a:pt x="691" y="548"/>
                  </a:cubicBezTo>
                  <a:cubicBezTo>
                    <a:pt x="723" y="540"/>
                    <a:pt x="753" y="530"/>
                    <a:pt x="784" y="519"/>
                  </a:cubicBezTo>
                  <a:cubicBezTo>
                    <a:pt x="805" y="512"/>
                    <a:pt x="831" y="504"/>
                    <a:pt x="845" y="487"/>
                  </a:cubicBezTo>
                  <a:cubicBezTo>
                    <a:pt x="849" y="481"/>
                    <a:pt x="853" y="475"/>
                    <a:pt x="857" y="469"/>
                  </a:cubicBezTo>
                  <a:cubicBezTo>
                    <a:pt x="839" y="433"/>
                    <a:pt x="824" y="392"/>
                    <a:pt x="806" y="359"/>
                  </a:cubicBezTo>
                  <a:cubicBezTo>
                    <a:pt x="796" y="341"/>
                    <a:pt x="795" y="321"/>
                    <a:pt x="790" y="302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2" name="Freeform 25"/>
            <p:cNvSpPr>
              <a:spLocks/>
            </p:cNvSpPr>
            <p:nvPr/>
          </p:nvSpPr>
          <p:spPr bwMode="auto">
            <a:xfrm>
              <a:off x="5573715" y="7899402"/>
              <a:ext cx="3589337" cy="3160712"/>
            </a:xfrm>
            <a:custGeom>
              <a:avLst/>
              <a:gdLst>
                <a:gd name="T0" fmla="*/ 939 w 957"/>
                <a:gd name="T1" fmla="*/ 614 h 843"/>
                <a:gd name="T2" fmla="*/ 894 w 957"/>
                <a:gd name="T3" fmla="*/ 550 h 843"/>
                <a:gd name="T4" fmla="*/ 858 w 957"/>
                <a:gd name="T5" fmla="*/ 503 h 843"/>
                <a:gd name="T6" fmla="*/ 800 w 957"/>
                <a:gd name="T7" fmla="*/ 413 h 843"/>
                <a:gd name="T8" fmla="*/ 824 w 957"/>
                <a:gd name="T9" fmla="*/ 259 h 843"/>
                <a:gd name="T10" fmla="*/ 765 w 957"/>
                <a:gd name="T11" fmla="*/ 299 h 843"/>
                <a:gd name="T12" fmla="*/ 762 w 957"/>
                <a:gd name="T13" fmla="*/ 247 h 843"/>
                <a:gd name="T14" fmla="*/ 809 w 957"/>
                <a:gd name="T15" fmla="*/ 157 h 843"/>
                <a:gd name="T16" fmla="*/ 717 w 957"/>
                <a:gd name="T17" fmla="*/ 208 h 843"/>
                <a:gd name="T18" fmla="*/ 658 w 957"/>
                <a:gd name="T19" fmla="*/ 165 h 843"/>
                <a:gd name="T20" fmla="*/ 585 w 957"/>
                <a:gd name="T21" fmla="*/ 189 h 843"/>
                <a:gd name="T22" fmla="*/ 585 w 957"/>
                <a:gd name="T23" fmla="*/ 159 h 843"/>
                <a:gd name="T24" fmla="*/ 570 w 957"/>
                <a:gd name="T25" fmla="*/ 125 h 843"/>
                <a:gd name="T26" fmla="*/ 549 w 957"/>
                <a:gd name="T27" fmla="*/ 98 h 843"/>
                <a:gd name="T28" fmla="*/ 505 w 957"/>
                <a:gd name="T29" fmla="*/ 87 h 843"/>
                <a:gd name="T30" fmla="*/ 460 w 957"/>
                <a:gd name="T31" fmla="*/ 65 h 843"/>
                <a:gd name="T32" fmla="*/ 447 w 957"/>
                <a:gd name="T33" fmla="*/ 40 h 843"/>
                <a:gd name="T34" fmla="*/ 425 w 957"/>
                <a:gd name="T35" fmla="*/ 27 h 843"/>
                <a:gd name="T36" fmla="*/ 326 w 957"/>
                <a:gd name="T37" fmla="*/ 64 h 843"/>
                <a:gd name="T38" fmla="*/ 291 w 957"/>
                <a:gd name="T39" fmla="*/ 120 h 843"/>
                <a:gd name="T40" fmla="*/ 221 w 957"/>
                <a:gd name="T41" fmla="*/ 208 h 843"/>
                <a:gd name="T42" fmla="*/ 159 w 957"/>
                <a:gd name="T43" fmla="*/ 296 h 843"/>
                <a:gd name="T44" fmla="*/ 99 w 957"/>
                <a:gd name="T45" fmla="*/ 352 h 843"/>
                <a:gd name="T46" fmla="*/ 53 w 957"/>
                <a:gd name="T47" fmla="*/ 401 h 843"/>
                <a:gd name="T48" fmla="*/ 9 w 957"/>
                <a:gd name="T49" fmla="*/ 458 h 843"/>
                <a:gd name="T50" fmla="*/ 22 w 957"/>
                <a:gd name="T51" fmla="*/ 574 h 843"/>
                <a:gd name="T52" fmla="*/ 96 w 957"/>
                <a:gd name="T53" fmla="*/ 562 h 843"/>
                <a:gd name="T54" fmla="*/ 168 w 957"/>
                <a:gd name="T55" fmla="*/ 503 h 843"/>
                <a:gd name="T56" fmla="*/ 239 w 957"/>
                <a:gd name="T57" fmla="*/ 526 h 843"/>
                <a:gd name="T58" fmla="*/ 263 w 957"/>
                <a:gd name="T59" fmla="*/ 567 h 843"/>
                <a:gd name="T60" fmla="*/ 297 w 957"/>
                <a:gd name="T61" fmla="*/ 626 h 843"/>
                <a:gd name="T62" fmla="*/ 337 w 957"/>
                <a:gd name="T63" fmla="*/ 626 h 843"/>
                <a:gd name="T64" fmla="*/ 412 w 957"/>
                <a:gd name="T65" fmla="*/ 676 h 843"/>
                <a:gd name="T66" fmla="*/ 479 w 957"/>
                <a:gd name="T67" fmla="*/ 843 h 843"/>
                <a:gd name="T68" fmla="*/ 521 w 957"/>
                <a:gd name="T69" fmla="*/ 825 h 843"/>
                <a:gd name="T70" fmla="*/ 650 w 957"/>
                <a:gd name="T71" fmla="*/ 814 h 843"/>
                <a:gd name="T72" fmla="*/ 722 w 957"/>
                <a:gd name="T73" fmla="*/ 689 h 843"/>
                <a:gd name="T74" fmla="*/ 756 w 957"/>
                <a:gd name="T75" fmla="*/ 656 h 843"/>
                <a:gd name="T76" fmla="*/ 837 w 957"/>
                <a:gd name="T77" fmla="*/ 581 h 843"/>
                <a:gd name="T78" fmla="*/ 899 w 957"/>
                <a:gd name="T79" fmla="*/ 643 h 843"/>
                <a:gd name="T80" fmla="*/ 957 w 957"/>
                <a:gd name="T81" fmla="*/ 663 h 84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957" h="843">
                  <a:moveTo>
                    <a:pt x="931" y="616"/>
                  </a:moveTo>
                  <a:cubicBezTo>
                    <a:pt x="934" y="616"/>
                    <a:pt x="937" y="615"/>
                    <a:pt x="939" y="614"/>
                  </a:cubicBezTo>
                  <a:cubicBezTo>
                    <a:pt x="931" y="602"/>
                    <a:pt x="917" y="583"/>
                    <a:pt x="917" y="572"/>
                  </a:cubicBezTo>
                  <a:cubicBezTo>
                    <a:pt x="900" y="578"/>
                    <a:pt x="902" y="562"/>
                    <a:pt x="894" y="550"/>
                  </a:cubicBezTo>
                  <a:cubicBezTo>
                    <a:pt x="882" y="531"/>
                    <a:pt x="876" y="536"/>
                    <a:pt x="859" y="542"/>
                  </a:cubicBezTo>
                  <a:cubicBezTo>
                    <a:pt x="855" y="527"/>
                    <a:pt x="835" y="511"/>
                    <a:pt x="858" y="503"/>
                  </a:cubicBezTo>
                  <a:cubicBezTo>
                    <a:pt x="856" y="478"/>
                    <a:pt x="828" y="459"/>
                    <a:pt x="815" y="440"/>
                  </a:cubicBezTo>
                  <a:cubicBezTo>
                    <a:pt x="807" y="430"/>
                    <a:pt x="800" y="427"/>
                    <a:pt x="800" y="413"/>
                  </a:cubicBezTo>
                  <a:cubicBezTo>
                    <a:pt x="801" y="379"/>
                    <a:pt x="842" y="370"/>
                    <a:pt x="851" y="341"/>
                  </a:cubicBezTo>
                  <a:cubicBezTo>
                    <a:pt x="860" y="312"/>
                    <a:pt x="821" y="288"/>
                    <a:pt x="824" y="259"/>
                  </a:cubicBezTo>
                  <a:cubicBezTo>
                    <a:pt x="825" y="253"/>
                    <a:pt x="826" y="246"/>
                    <a:pt x="827" y="240"/>
                  </a:cubicBezTo>
                  <a:cubicBezTo>
                    <a:pt x="796" y="243"/>
                    <a:pt x="796" y="297"/>
                    <a:pt x="765" y="299"/>
                  </a:cubicBezTo>
                  <a:cubicBezTo>
                    <a:pt x="766" y="289"/>
                    <a:pt x="772" y="281"/>
                    <a:pt x="773" y="271"/>
                  </a:cubicBezTo>
                  <a:cubicBezTo>
                    <a:pt x="774" y="257"/>
                    <a:pt x="764" y="258"/>
                    <a:pt x="762" y="247"/>
                  </a:cubicBezTo>
                  <a:cubicBezTo>
                    <a:pt x="760" y="237"/>
                    <a:pt x="770" y="195"/>
                    <a:pt x="782" y="210"/>
                  </a:cubicBezTo>
                  <a:cubicBezTo>
                    <a:pt x="793" y="192"/>
                    <a:pt x="800" y="175"/>
                    <a:pt x="809" y="157"/>
                  </a:cubicBezTo>
                  <a:cubicBezTo>
                    <a:pt x="812" y="150"/>
                    <a:pt x="824" y="141"/>
                    <a:pt x="814" y="134"/>
                  </a:cubicBezTo>
                  <a:cubicBezTo>
                    <a:pt x="789" y="116"/>
                    <a:pt x="736" y="198"/>
                    <a:pt x="717" y="208"/>
                  </a:cubicBezTo>
                  <a:cubicBezTo>
                    <a:pt x="701" y="215"/>
                    <a:pt x="699" y="210"/>
                    <a:pt x="685" y="196"/>
                  </a:cubicBezTo>
                  <a:cubicBezTo>
                    <a:pt x="675" y="186"/>
                    <a:pt x="667" y="177"/>
                    <a:pt x="658" y="165"/>
                  </a:cubicBezTo>
                  <a:cubicBezTo>
                    <a:pt x="651" y="173"/>
                    <a:pt x="633" y="185"/>
                    <a:pt x="624" y="188"/>
                  </a:cubicBezTo>
                  <a:cubicBezTo>
                    <a:pt x="623" y="165"/>
                    <a:pt x="592" y="190"/>
                    <a:pt x="585" y="189"/>
                  </a:cubicBezTo>
                  <a:cubicBezTo>
                    <a:pt x="584" y="179"/>
                    <a:pt x="595" y="179"/>
                    <a:pt x="595" y="172"/>
                  </a:cubicBezTo>
                  <a:cubicBezTo>
                    <a:pt x="596" y="161"/>
                    <a:pt x="591" y="166"/>
                    <a:pt x="585" y="159"/>
                  </a:cubicBezTo>
                  <a:cubicBezTo>
                    <a:pt x="580" y="152"/>
                    <a:pt x="579" y="152"/>
                    <a:pt x="575" y="143"/>
                  </a:cubicBezTo>
                  <a:cubicBezTo>
                    <a:pt x="572" y="136"/>
                    <a:pt x="575" y="131"/>
                    <a:pt x="570" y="125"/>
                  </a:cubicBezTo>
                  <a:cubicBezTo>
                    <a:pt x="567" y="121"/>
                    <a:pt x="559" y="121"/>
                    <a:pt x="554" y="115"/>
                  </a:cubicBezTo>
                  <a:cubicBezTo>
                    <a:pt x="550" y="111"/>
                    <a:pt x="552" y="102"/>
                    <a:pt x="549" y="98"/>
                  </a:cubicBezTo>
                  <a:cubicBezTo>
                    <a:pt x="540" y="86"/>
                    <a:pt x="523" y="91"/>
                    <a:pt x="510" y="83"/>
                  </a:cubicBezTo>
                  <a:cubicBezTo>
                    <a:pt x="508" y="85"/>
                    <a:pt x="506" y="86"/>
                    <a:pt x="505" y="87"/>
                  </a:cubicBezTo>
                  <a:cubicBezTo>
                    <a:pt x="496" y="78"/>
                    <a:pt x="482" y="74"/>
                    <a:pt x="473" y="65"/>
                  </a:cubicBezTo>
                  <a:cubicBezTo>
                    <a:pt x="469" y="66"/>
                    <a:pt x="464" y="65"/>
                    <a:pt x="460" y="65"/>
                  </a:cubicBezTo>
                  <a:cubicBezTo>
                    <a:pt x="461" y="58"/>
                    <a:pt x="465" y="52"/>
                    <a:pt x="467" y="45"/>
                  </a:cubicBezTo>
                  <a:cubicBezTo>
                    <a:pt x="460" y="43"/>
                    <a:pt x="453" y="43"/>
                    <a:pt x="447" y="40"/>
                  </a:cubicBezTo>
                  <a:cubicBezTo>
                    <a:pt x="449" y="37"/>
                    <a:pt x="449" y="34"/>
                    <a:pt x="451" y="31"/>
                  </a:cubicBezTo>
                  <a:cubicBezTo>
                    <a:pt x="439" y="30"/>
                    <a:pt x="433" y="34"/>
                    <a:pt x="425" y="27"/>
                  </a:cubicBezTo>
                  <a:cubicBezTo>
                    <a:pt x="420" y="22"/>
                    <a:pt x="415" y="7"/>
                    <a:pt x="413" y="0"/>
                  </a:cubicBezTo>
                  <a:cubicBezTo>
                    <a:pt x="376" y="9"/>
                    <a:pt x="353" y="40"/>
                    <a:pt x="326" y="64"/>
                  </a:cubicBezTo>
                  <a:cubicBezTo>
                    <a:pt x="328" y="62"/>
                    <a:pt x="331" y="61"/>
                    <a:pt x="333" y="60"/>
                  </a:cubicBezTo>
                  <a:cubicBezTo>
                    <a:pt x="334" y="69"/>
                    <a:pt x="300" y="108"/>
                    <a:pt x="291" y="120"/>
                  </a:cubicBezTo>
                  <a:cubicBezTo>
                    <a:pt x="281" y="132"/>
                    <a:pt x="268" y="140"/>
                    <a:pt x="258" y="151"/>
                  </a:cubicBezTo>
                  <a:cubicBezTo>
                    <a:pt x="242" y="167"/>
                    <a:pt x="222" y="185"/>
                    <a:pt x="221" y="208"/>
                  </a:cubicBezTo>
                  <a:cubicBezTo>
                    <a:pt x="221" y="221"/>
                    <a:pt x="231" y="243"/>
                    <a:pt x="226" y="255"/>
                  </a:cubicBezTo>
                  <a:cubicBezTo>
                    <a:pt x="220" y="272"/>
                    <a:pt x="175" y="283"/>
                    <a:pt x="159" y="296"/>
                  </a:cubicBezTo>
                  <a:cubicBezTo>
                    <a:pt x="144" y="308"/>
                    <a:pt x="125" y="318"/>
                    <a:pt x="108" y="331"/>
                  </a:cubicBezTo>
                  <a:cubicBezTo>
                    <a:pt x="107" y="337"/>
                    <a:pt x="104" y="344"/>
                    <a:pt x="99" y="352"/>
                  </a:cubicBezTo>
                  <a:cubicBezTo>
                    <a:pt x="93" y="362"/>
                    <a:pt x="92" y="363"/>
                    <a:pt x="83" y="372"/>
                  </a:cubicBezTo>
                  <a:cubicBezTo>
                    <a:pt x="73" y="382"/>
                    <a:pt x="64" y="393"/>
                    <a:pt x="53" y="401"/>
                  </a:cubicBezTo>
                  <a:cubicBezTo>
                    <a:pt x="36" y="414"/>
                    <a:pt x="20" y="415"/>
                    <a:pt x="0" y="421"/>
                  </a:cubicBezTo>
                  <a:cubicBezTo>
                    <a:pt x="3" y="433"/>
                    <a:pt x="9" y="445"/>
                    <a:pt x="9" y="458"/>
                  </a:cubicBezTo>
                  <a:cubicBezTo>
                    <a:pt x="10" y="479"/>
                    <a:pt x="11" y="494"/>
                    <a:pt x="13" y="515"/>
                  </a:cubicBezTo>
                  <a:cubicBezTo>
                    <a:pt x="16" y="535"/>
                    <a:pt x="17" y="555"/>
                    <a:pt x="22" y="574"/>
                  </a:cubicBezTo>
                  <a:cubicBezTo>
                    <a:pt x="27" y="597"/>
                    <a:pt x="48" y="605"/>
                    <a:pt x="72" y="603"/>
                  </a:cubicBezTo>
                  <a:cubicBezTo>
                    <a:pt x="98" y="601"/>
                    <a:pt x="106" y="583"/>
                    <a:pt x="96" y="562"/>
                  </a:cubicBezTo>
                  <a:cubicBezTo>
                    <a:pt x="86" y="543"/>
                    <a:pt x="76" y="527"/>
                    <a:pt x="107" y="518"/>
                  </a:cubicBezTo>
                  <a:cubicBezTo>
                    <a:pt x="127" y="512"/>
                    <a:pt x="148" y="508"/>
                    <a:pt x="168" y="503"/>
                  </a:cubicBezTo>
                  <a:cubicBezTo>
                    <a:pt x="188" y="497"/>
                    <a:pt x="214" y="488"/>
                    <a:pt x="235" y="488"/>
                  </a:cubicBezTo>
                  <a:cubicBezTo>
                    <a:pt x="224" y="503"/>
                    <a:pt x="229" y="513"/>
                    <a:pt x="239" y="526"/>
                  </a:cubicBezTo>
                  <a:cubicBezTo>
                    <a:pt x="245" y="534"/>
                    <a:pt x="249" y="541"/>
                    <a:pt x="253" y="549"/>
                  </a:cubicBezTo>
                  <a:cubicBezTo>
                    <a:pt x="257" y="556"/>
                    <a:pt x="253" y="562"/>
                    <a:pt x="263" y="567"/>
                  </a:cubicBezTo>
                  <a:cubicBezTo>
                    <a:pt x="250" y="576"/>
                    <a:pt x="266" y="591"/>
                    <a:pt x="269" y="602"/>
                  </a:cubicBezTo>
                  <a:cubicBezTo>
                    <a:pt x="274" y="617"/>
                    <a:pt x="276" y="624"/>
                    <a:pt x="297" y="626"/>
                  </a:cubicBezTo>
                  <a:cubicBezTo>
                    <a:pt x="300" y="626"/>
                    <a:pt x="310" y="621"/>
                    <a:pt x="316" y="622"/>
                  </a:cubicBezTo>
                  <a:cubicBezTo>
                    <a:pt x="322" y="622"/>
                    <a:pt x="330" y="625"/>
                    <a:pt x="337" y="626"/>
                  </a:cubicBezTo>
                  <a:cubicBezTo>
                    <a:pt x="352" y="626"/>
                    <a:pt x="369" y="610"/>
                    <a:pt x="383" y="617"/>
                  </a:cubicBezTo>
                  <a:cubicBezTo>
                    <a:pt x="397" y="624"/>
                    <a:pt x="408" y="663"/>
                    <a:pt x="412" y="676"/>
                  </a:cubicBezTo>
                  <a:cubicBezTo>
                    <a:pt x="417" y="695"/>
                    <a:pt x="418" y="715"/>
                    <a:pt x="428" y="733"/>
                  </a:cubicBezTo>
                  <a:cubicBezTo>
                    <a:pt x="446" y="766"/>
                    <a:pt x="461" y="807"/>
                    <a:pt x="479" y="843"/>
                  </a:cubicBezTo>
                  <a:cubicBezTo>
                    <a:pt x="490" y="828"/>
                    <a:pt x="500" y="815"/>
                    <a:pt x="521" y="808"/>
                  </a:cubicBezTo>
                  <a:cubicBezTo>
                    <a:pt x="520" y="813"/>
                    <a:pt x="522" y="820"/>
                    <a:pt x="521" y="825"/>
                  </a:cubicBezTo>
                  <a:cubicBezTo>
                    <a:pt x="557" y="833"/>
                    <a:pt x="582" y="843"/>
                    <a:pt x="585" y="799"/>
                  </a:cubicBezTo>
                  <a:cubicBezTo>
                    <a:pt x="604" y="799"/>
                    <a:pt x="642" y="793"/>
                    <a:pt x="650" y="814"/>
                  </a:cubicBezTo>
                  <a:cubicBezTo>
                    <a:pt x="634" y="773"/>
                    <a:pt x="626" y="773"/>
                    <a:pt x="667" y="748"/>
                  </a:cubicBezTo>
                  <a:cubicBezTo>
                    <a:pt x="683" y="738"/>
                    <a:pt x="734" y="714"/>
                    <a:pt x="722" y="689"/>
                  </a:cubicBezTo>
                  <a:cubicBezTo>
                    <a:pt x="732" y="685"/>
                    <a:pt x="751" y="681"/>
                    <a:pt x="758" y="672"/>
                  </a:cubicBezTo>
                  <a:cubicBezTo>
                    <a:pt x="764" y="665"/>
                    <a:pt x="753" y="660"/>
                    <a:pt x="756" y="656"/>
                  </a:cubicBezTo>
                  <a:cubicBezTo>
                    <a:pt x="760" y="650"/>
                    <a:pt x="765" y="646"/>
                    <a:pt x="770" y="640"/>
                  </a:cubicBezTo>
                  <a:cubicBezTo>
                    <a:pt x="788" y="618"/>
                    <a:pt x="818" y="603"/>
                    <a:pt x="837" y="581"/>
                  </a:cubicBezTo>
                  <a:cubicBezTo>
                    <a:pt x="846" y="592"/>
                    <a:pt x="854" y="623"/>
                    <a:pt x="854" y="639"/>
                  </a:cubicBezTo>
                  <a:cubicBezTo>
                    <a:pt x="854" y="639"/>
                    <a:pt x="894" y="640"/>
                    <a:pt x="899" y="643"/>
                  </a:cubicBezTo>
                  <a:cubicBezTo>
                    <a:pt x="912" y="653"/>
                    <a:pt x="912" y="673"/>
                    <a:pt x="922" y="685"/>
                  </a:cubicBezTo>
                  <a:cubicBezTo>
                    <a:pt x="934" y="679"/>
                    <a:pt x="947" y="672"/>
                    <a:pt x="957" y="663"/>
                  </a:cubicBezTo>
                  <a:cubicBezTo>
                    <a:pt x="942" y="652"/>
                    <a:pt x="933" y="634"/>
                    <a:pt x="931" y="616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3" name="Freeform 26"/>
            <p:cNvSpPr>
              <a:spLocks/>
            </p:cNvSpPr>
            <p:nvPr/>
          </p:nvSpPr>
          <p:spPr bwMode="auto">
            <a:xfrm>
              <a:off x="12777788" y="11183935"/>
              <a:ext cx="1525590" cy="1822448"/>
            </a:xfrm>
            <a:custGeom>
              <a:avLst/>
              <a:gdLst>
                <a:gd name="T0" fmla="*/ 375 w 407"/>
                <a:gd name="T1" fmla="*/ 120 h 486"/>
                <a:gd name="T2" fmla="*/ 358 w 407"/>
                <a:gd name="T3" fmla="*/ 95 h 486"/>
                <a:gd name="T4" fmla="*/ 348 w 407"/>
                <a:gd name="T5" fmla="*/ 67 h 486"/>
                <a:gd name="T6" fmla="*/ 346 w 407"/>
                <a:gd name="T7" fmla="*/ 35 h 486"/>
                <a:gd name="T8" fmla="*/ 310 w 407"/>
                <a:gd name="T9" fmla="*/ 29 h 486"/>
                <a:gd name="T10" fmla="*/ 312 w 407"/>
                <a:gd name="T11" fmla="*/ 88 h 486"/>
                <a:gd name="T12" fmla="*/ 269 w 407"/>
                <a:gd name="T13" fmla="*/ 78 h 486"/>
                <a:gd name="T14" fmla="*/ 267 w 407"/>
                <a:gd name="T15" fmla="*/ 38 h 486"/>
                <a:gd name="T16" fmla="*/ 209 w 407"/>
                <a:gd name="T17" fmla="*/ 60 h 486"/>
                <a:gd name="T18" fmla="*/ 187 w 407"/>
                <a:gd name="T19" fmla="*/ 48 h 486"/>
                <a:gd name="T20" fmla="*/ 170 w 407"/>
                <a:gd name="T21" fmla="*/ 63 h 486"/>
                <a:gd name="T22" fmla="*/ 148 w 407"/>
                <a:gd name="T23" fmla="*/ 103 h 486"/>
                <a:gd name="T24" fmla="*/ 146 w 407"/>
                <a:gd name="T25" fmla="*/ 154 h 486"/>
                <a:gd name="T26" fmla="*/ 112 w 407"/>
                <a:gd name="T27" fmla="*/ 191 h 486"/>
                <a:gd name="T28" fmla="*/ 90 w 407"/>
                <a:gd name="T29" fmla="*/ 207 h 486"/>
                <a:gd name="T30" fmla="*/ 65 w 407"/>
                <a:gd name="T31" fmla="*/ 217 h 486"/>
                <a:gd name="T32" fmla="*/ 55 w 407"/>
                <a:gd name="T33" fmla="*/ 246 h 486"/>
                <a:gd name="T34" fmla="*/ 33 w 407"/>
                <a:gd name="T35" fmla="*/ 269 h 486"/>
                <a:gd name="T36" fmla="*/ 36 w 407"/>
                <a:gd name="T37" fmla="*/ 298 h 486"/>
                <a:gd name="T38" fmla="*/ 12 w 407"/>
                <a:gd name="T39" fmla="*/ 319 h 486"/>
                <a:gd name="T40" fmla="*/ 1 w 407"/>
                <a:gd name="T41" fmla="*/ 359 h 486"/>
                <a:gd name="T42" fmla="*/ 16 w 407"/>
                <a:gd name="T43" fmla="*/ 382 h 486"/>
                <a:gd name="T44" fmla="*/ 67 w 407"/>
                <a:gd name="T45" fmla="*/ 390 h 486"/>
                <a:gd name="T46" fmla="*/ 10 w 407"/>
                <a:gd name="T47" fmla="*/ 430 h 486"/>
                <a:gd name="T48" fmla="*/ 19 w 407"/>
                <a:gd name="T49" fmla="*/ 452 h 486"/>
                <a:gd name="T50" fmla="*/ 55 w 407"/>
                <a:gd name="T51" fmla="*/ 436 h 486"/>
                <a:gd name="T52" fmla="*/ 71 w 407"/>
                <a:gd name="T53" fmla="*/ 437 h 486"/>
                <a:gd name="T54" fmla="*/ 91 w 407"/>
                <a:gd name="T55" fmla="*/ 451 h 486"/>
                <a:gd name="T56" fmla="*/ 123 w 407"/>
                <a:gd name="T57" fmla="*/ 446 h 486"/>
                <a:gd name="T58" fmla="*/ 166 w 407"/>
                <a:gd name="T59" fmla="*/ 438 h 486"/>
                <a:gd name="T60" fmla="*/ 173 w 407"/>
                <a:gd name="T61" fmla="*/ 471 h 486"/>
                <a:gd name="T62" fmla="*/ 218 w 407"/>
                <a:gd name="T63" fmla="*/ 459 h 486"/>
                <a:gd name="T64" fmla="*/ 234 w 407"/>
                <a:gd name="T65" fmla="*/ 419 h 486"/>
                <a:gd name="T66" fmla="*/ 226 w 407"/>
                <a:gd name="T67" fmla="*/ 393 h 486"/>
                <a:gd name="T68" fmla="*/ 227 w 407"/>
                <a:gd name="T69" fmla="*/ 344 h 486"/>
                <a:gd name="T70" fmla="*/ 254 w 407"/>
                <a:gd name="T71" fmla="*/ 312 h 486"/>
                <a:gd name="T72" fmla="*/ 270 w 407"/>
                <a:gd name="T73" fmla="*/ 286 h 486"/>
                <a:gd name="T74" fmla="*/ 288 w 407"/>
                <a:gd name="T75" fmla="*/ 269 h 486"/>
                <a:gd name="T76" fmla="*/ 334 w 407"/>
                <a:gd name="T77" fmla="*/ 232 h 486"/>
                <a:gd name="T78" fmla="*/ 360 w 407"/>
                <a:gd name="T79" fmla="*/ 161 h 486"/>
                <a:gd name="T80" fmla="*/ 402 w 407"/>
                <a:gd name="T81" fmla="*/ 163 h 486"/>
                <a:gd name="T82" fmla="*/ 407 w 407"/>
                <a:gd name="T83" fmla="*/ 164 h 486"/>
                <a:gd name="T84" fmla="*/ 399 w 407"/>
                <a:gd name="T85" fmla="*/ 144 h 486"/>
                <a:gd name="T86" fmla="*/ 375 w 407"/>
                <a:gd name="T87" fmla="*/ 120 h 48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407" h="486">
                  <a:moveTo>
                    <a:pt x="375" y="120"/>
                  </a:moveTo>
                  <a:cubicBezTo>
                    <a:pt x="362" y="111"/>
                    <a:pt x="362" y="111"/>
                    <a:pt x="358" y="95"/>
                  </a:cubicBezTo>
                  <a:cubicBezTo>
                    <a:pt x="355" y="86"/>
                    <a:pt x="350" y="76"/>
                    <a:pt x="348" y="67"/>
                  </a:cubicBezTo>
                  <a:cubicBezTo>
                    <a:pt x="346" y="57"/>
                    <a:pt x="349" y="45"/>
                    <a:pt x="346" y="35"/>
                  </a:cubicBezTo>
                  <a:cubicBezTo>
                    <a:pt x="339" y="15"/>
                    <a:pt x="313" y="0"/>
                    <a:pt x="310" y="29"/>
                  </a:cubicBezTo>
                  <a:cubicBezTo>
                    <a:pt x="308" y="48"/>
                    <a:pt x="316" y="68"/>
                    <a:pt x="312" y="88"/>
                  </a:cubicBezTo>
                  <a:cubicBezTo>
                    <a:pt x="299" y="87"/>
                    <a:pt x="279" y="88"/>
                    <a:pt x="269" y="78"/>
                  </a:cubicBezTo>
                  <a:cubicBezTo>
                    <a:pt x="255" y="64"/>
                    <a:pt x="271" y="49"/>
                    <a:pt x="267" y="38"/>
                  </a:cubicBezTo>
                  <a:cubicBezTo>
                    <a:pt x="259" y="15"/>
                    <a:pt x="207" y="41"/>
                    <a:pt x="209" y="60"/>
                  </a:cubicBezTo>
                  <a:cubicBezTo>
                    <a:pt x="200" y="60"/>
                    <a:pt x="195" y="47"/>
                    <a:pt x="187" y="48"/>
                  </a:cubicBezTo>
                  <a:cubicBezTo>
                    <a:pt x="175" y="48"/>
                    <a:pt x="177" y="56"/>
                    <a:pt x="170" y="63"/>
                  </a:cubicBezTo>
                  <a:cubicBezTo>
                    <a:pt x="155" y="78"/>
                    <a:pt x="153" y="82"/>
                    <a:pt x="148" y="103"/>
                  </a:cubicBezTo>
                  <a:cubicBezTo>
                    <a:pt x="142" y="123"/>
                    <a:pt x="145" y="134"/>
                    <a:pt x="146" y="154"/>
                  </a:cubicBezTo>
                  <a:cubicBezTo>
                    <a:pt x="146" y="175"/>
                    <a:pt x="124" y="179"/>
                    <a:pt x="112" y="191"/>
                  </a:cubicBezTo>
                  <a:cubicBezTo>
                    <a:pt x="102" y="201"/>
                    <a:pt x="104" y="203"/>
                    <a:pt x="90" y="207"/>
                  </a:cubicBezTo>
                  <a:cubicBezTo>
                    <a:pt x="81" y="211"/>
                    <a:pt x="72" y="208"/>
                    <a:pt x="65" y="217"/>
                  </a:cubicBezTo>
                  <a:cubicBezTo>
                    <a:pt x="58" y="226"/>
                    <a:pt x="60" y="238"/>
                    <a:pt x="55" y="246"/>
                  </a:cubicBezTo>
                  <a:cubicBezTo>
                    <a:pt x="50" y="256"/>
                    <a:pt x="34" y="259"/>
                    <a:pt x="33" y="269"/>
                  </a:cubicBezTo>
                  <a:cubicBezTo>
                    <a:pt x="31" y="280"/>
                    <a:pt x="48" y="282"/>
                    <a:pt x="36" y="298"/>
                  </a:cubicBezTo>
                  <a:cubicBezTo>
                    <a:pt x="30" y="308"/>
                    <a:pt x="17" y="308"/>
                    <a:pt x="12" y="319"/>
                  </a:cubicBezTo>
                  <a:cubicBezTo>
                    <a:pt x="5" y="332"/>
                    <a:pt x="4" y="346"/>
                    <a:pt x="1" y="359"/>
                  </a:cubicBezTo>
                  <a:cubicBezTo>
                    <a:pt x="7" y="366"/>
                    <a:pt x="0" y="379"/>
                    <a:pt x="16" y="382"/>
                  </a:cubicBezTo>
                  <a:cubicBezTo>
                    <a:pt x="33" y="384"/>
                    <a:pt x="50" y="388"/>
                    <a:pt x="67" y="390"/>
                  </a:cubicBezTo>
                  <a:cubicBezTo>
                    <a:pt x="67" y="398"/>
                    <a:pt x="18" y="419"/>
                    <a:pt x="10" y="430"/>
                  </a:cubicBezTo>
                  <a:cubicBezTo>
                    <a:pt x="7" y="433"/>
                    <a:pt x="12" y="453"/>
                    <a:pt x="19" y="452"/>
                  </a:cubicBezTo>
                  <a:cubicBezTo>
                    <a:pt x="33" y="452"/>
                    <a:pt x="38" y="431"/>
                    <a:pt x="55" y="436"/>
                  </a:cubicBezTo>
                  <a:cubicBezTo>
                    <a:pt x="65" y="438"/>
                    <a:pt x="60" y="441"/>
                    <a:pt x="71" y="437"/>
                  </a:cubicBezTo>
                  <a:cubicBezTo>
                    <a:pt x="85" y="432"/>
                    <a:pt x="82" y="444"/>
                    <a:pt x="91" y="451"/>
                  </a:cubicBezTo>
                  <a:cubicBezTo>
                    <a:pt x="106" y="461"/>
                    <a:pt x="115" y="417"/>
                    <a:pt x="123" y="446"/>
                  </a:cubicBezTo>
                  <a:cubicBezTo>
                    <a:pt x="133" y="433"/>
                    <a:pt x="153" y="432"/>
                    <a:pt x="166" y="438"/>
                  </a:cubicBezTo>
                  <a:cubicBezTo>
                    <a:pt x="168" y="452"/>
                    <a:pt x="168" y="457"/>
                    <a:pt x="173" y="471"/>
                  </a:cubicBezTo>
                  <a:cubicBezTo>
                    <a:pt x="179" y="486"/>
                    <a:pt x="216" y="475"/>
                    <a:pt x="218" y="459"/>
                  </a:cubicBezTo>
                  <a:cubicBezTo>
                    <a:pt x="220" y="440"/>
                    <a:pt x="224" y="434"/>
                    <a:pt x="234" y="419"/>
                  </a:cubicBezTo>
                  <a:cubicBezTo>
                    <a:pt x="242" y="408"/>
                    <a:pt x="227" y="403"/>
                    <a:pt x="226" y="393"/>
                  </a:cubicBezTo>
                  <a:cubicBezTo>
                    <a:pt x="224" y="377"/>
                    <a:pt x="225" y="359"/>
                    <a:pt x="227" y="344"/>
                  </a:cubicBezTo>
                  <a:cubicBezTo>
                    <a:pt x="231" y="321"/>
                    <a:pt x="244" y="327"/>
                    <a:pt x="254" y="312"/>
                  </a:cubicBezTo>
                  <a:cubicBezTo>
                    <a:pt x="258" y="305"/>
                    <a:pt x="257" y="282"/>
                    <a:pt x="270" y="286"/>
                  </a:cubicBezTo>
                  <a:cubicBezTo>
                    <a:pt x="282" y="289"/>
                    <a:pt x="290" y="280"/>
                    <a:pt x="288" y="269"/>
                  </a:cubicBezTo>
                  <a:cubicBezTo>
                    <a:pt x="284" y="238"/>
                    <a:pt x="317" y="245"/>
                    <a:pt x="334" y="232"/>
                  </a:cubicBezTo>
                  <a:cubicBezTo>
                    <a:pt x="358" y="214"/>
                    <a:pt x="343" y="180"/>
                    <a:pt x="360" y="161"/>
                  </a:cubicBezTo>
                  <a:cubicBezTo>
                    <a:pt x="369" y="150"/>
                    <a:pt x="391" y="161"/>
                    <a:pt x="402" y="163"/>
                  </a:cubicBezTo>
                  <a:cubicBezTo>
                    <a:pt x="404" y="164"/>
                    <a:pt x="406" y="164"/>
                    <a:pt x="407" y="164"/>
                  </a:cubicBezTo>
                  <a:cubicBezTo>
                    <a:pt x="406" y="157"/>
                    <a:pt x="403" y="151"/>
                    <a:pt x="399" y="144"/>
                  </a:cubicBezTo>
                  <a:cubicBezTo>
                    <a:pt x="392" y="132"/>
                    <a:pt x="387" y="127"/>
                    <a:pt x="375" y="12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4" name="Freeform 27"/>
            <p:cNvSpPr>
              <a:spLocks/>
            </p:cNvSpPr>
            <p:nvPr/>
          </p:nvSpPr>
          <p:spPr bwMode="auto">
            <a:xfrm>
              <a:off x="9463090" y="-3849688"/>
              <a:ext cx="3810002" cy="2846386"/>
            </a:xfrm>
            <a:custGeom>
              <a:avLst/>
              <a:gdLst>
                <a:gd name="T0" fmla="*/ 95 w 1016"/>
                <a:gd name="T1" fmla="*/ 302 h 759"/>
                <a:gd name="T2" fmla="*/ 78 w 1016"/>
                <a:gd name="T3" fmla="*/ 327 h 759"/>
                <a:gd name="T4" fmla="*/ 3 w 1016"/>
                <a:gd name="T5" fmla="*/ 354 h 759"/>
                <a:gd name="T6" fmla="*/ 20 w 1016"/>
                <a:gd name="T7" fmla="*/ 411 h 759"/>
                <a:gd name="T8" fmla="*/ 59 w 1016"/>
                <a:gd name="T9" fmla="*/ 469 h 759"/>
                <a:gd name="T10" fmla="*/ 79 w 1016"/>
                <a:gd name="T11" fmla="*/ 556 h 759"/>
                <a:gd name="T12" fmla="*/ 174 w 1016"/>
                <a:gd name="T13" fmla="*/ 582 h 759"/>
                <a:gd name="T14" fmla="*/ 215 w 1016"/>
                <a:gd name="T15" fmla="*/ 677 h 759"/>
                <a:gd name="T16" fmla="*/ 294 w 1016"/>
                <a:gd name="T17" fmla="*/ 739 h 759"/>
                <a:gd name="T18" fmla="*/ 302 w 1016"/>
                <a:gd name="T19" fmla="*/ 663 h 759"/>
                <a:gd name="T20" fmla="*/ 396 w 1016"/>
                <a:gd name="T21" fmla="*/ 744 h 759"/>
                <a:gd name="T22" fmla="*/ 500 w 1016"/>
                <a:gd name="T23" fmla="*/ 745 h 759"/>
                <a:gd name="T24" fmla="*/ 549 w 1016"/>
                <a:gd name="T25" fmla="*/ 749 h 759"/>
                <a:gd name="T26" fmla="*/ 628 w 1016"/>
                <a:gd name="T27" fmla="*/ 754 h 759"/>
                <a:gd name="T28" fmla="*/ 701 w 1016"/>
                <a:gd name="T29" fmla="*/ 742 h 759"/>
                <a:gd name="T30" fmla="*/ 675 w 1016"/>
                <a:gd name="T31" fmla="*/ 727 h 759"/>
                <a:gd name="T32" fmla="*/ 664 w 1016"/>
                <a:gd name="T33" fmla="*/ 690 h 759"/>
                <a:gd name="T34" fmla="*/ 679 w 1016"/>
                <a:gd name="T35" fmla="*/ 703 h 759"/>
                <a:gd name="T36" fmla="*/ 697 w 1016"/>
                <a:gd name="T37" fmla="*/ 655 h 759"/>
                <a:gd name="T38" fmla="*/ 690 w 1016"/>
                <a:gd name="T39" fmla="*/ 621 h 759"/>
                <a:gd name="T40" fmla="*/ 798 w 1016"/>
                <a:gd name="T41" fmla="*/ 619 h 759"/>
                <a:gd name="T42" fmla="*/ 850 w 1016"/>
                <a:gd name="T43" fmla="*/ 473 h 759"/>
                <a:gd name="T44" fmla="*/ 880 w 1016"/>
                <a:gd name="T45" fmla="*/ 491 h 759"/>
                <a:gd name="T46" fmla="*/ 937 w 1016"/>
                <a:gd name="T47" fmla="*/ 515 h 759"/>
                <a:gd name="T48" fmla="*/ 983 w 1016"/>
                <a:gd name="T49" fmla="*/ 494 h 759"/>
                <a:gd name="T50" fmla="*/ 1005 w 1016"/>
                <a:gd name="T51" fmla="*/ 440 h 759"/>
                <a:gd name="T52" fmla="*/ 1007 w 1016"/>
                <a:gd name="T53" fmla="*/ 377 h 759"/>
                <a:gd name="T54" fmla="*/ 972 w 1016"/>
                <a:gd name="T55" fmla="*/ 311 h 759"/>
                <a:gd name="T56" fmla="*/ 946 w 1016"/>
                <a:gd name="T57" fmla="*/ 264 h 759"/>
                <a:gd name="T58" fmla="*/ 942 w 1016"/>
                <a:gd name="T59" fmla="*/ 190 h 759"/>
                <a:gd name="T60" fmla="*/ 975 w 1016"/>
                <a:gd name="T61" fmla="*/ 167 h 759"/>
                <a:gd name="T62" fmla="*/ 908 w 1016"/>
                <a:gd name="T63" fmla="*/ 51 h 759"/>
                <a:gd name="T64" fmla="*/ 566 w 1016"/>
                <a:gd name="T65" fmla="*/ 103 h 759"/>
                <a:gd name="T66" fmla="*/ 205 w 1016"/>
                <a:gd name="T67" fmla="*/ 194 h 759"/>
                <a:gd name="T68" fmla="*/ 63 w 1016"/>
                <a:gd name="T69" fmla="*/ 195 h 7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1016" h="759">
                  <a:moveTo>
                    <a:pt x="66" y="245"/>
                  </a:moveTo>
                  <a:cubicBezTo>
                    <a:pt x="73" y="256"/>
                    <a:pt x="131" y="300"/>
                    <a:pt x="95" y="302"/>
                  </a:cubicBezTo>
                  <a:cubicBezTo>
                    <a:pt x="95" y="308"/>
                    <a:pt x="95" y="315"/>
                    <a:pt x="94" y="322"/>
                  </a:cubicBezTo>
                  <a:cubicBezTo>
                    <a:pt x="89" y="322"/>
                    <a:pt x="84" y="326"/>
                    <a:pt x="78" y="327"/>
                  </a:cubicBezTo>
                  <a:cubicBezTo>
                    <a:pt x="78" y="335"/>
                    <a:pt x="78" y="344"/>
                    <a:pt x="80" y="351"/>
                  </a:cubicBezTo>
                  <a:cubicBezTo>
                    <a:pt x="81" y="352"/>
                    <a:pt x="8" y="353"/>
                    <a:pt x="3" y="354"/>
                  </a:cubicBezTo>
                  <a:cubicBezTo>
                    <a:pt x="2" y="363"/>
                    <a:pt x="0" y="377"/>
                    <a:pt x="1" y="386"/>
                  </a:cubicBezTo>
                  <a:cubicBezTo>
                    <a:pt x="4" y="402"/>
                    <a:pt x="9" y="400"/>
                    <a:pt x="20" y="411"/>
                  </a:cubicBezTo>
                  <a:cubicBezTo>
                    <a:pt x="28" y="420"/>
                    <a:pt x="31" y="433"/>
                    <a:pt x="38" y="442"/>
                  </a:cubicBezTo>
                  <a:cubicBezTo>
                    <a:pt x="47" y="453"/>
                    <a:pt x="52" y="458"/>
                    <a:pt x="59" y="469"/>
                  </a:cubicBezTo>
                  <a:cubicBezTo>
                    <a:pt x="71" y="490"/>
                    <a:pt x="81" y="501"/>
                    <a:pt x="83" y="527"/>
                  </a:cubicBezTo>
                  <a:cubicBezTo>
                    <a:pt x="84" y="537"/>
                    <a:pt x="78" y="547"/>
                    <a:pt x="79" y="556"/>
                  </a:cubicBezTo>
                  <a:cubicBezTo>
                    <a:pt x="83" y="576"/>
                    <a:pt x="93" y="566"/>
                    <a:pt x="105" y="565"/>
                  </a:cubicBezTo>
                  <a:cubicBezTo>
                    <a:pt x="128" y="563"/>
                    <a:pt x="151" y="578"/>
                    <a:pt x="174" y="582"/>
                  </a:cubicBezTo>
                  <a:cubicBezTo>
                    <a:pt x="199" y="586"/>
                    <a:pt x="212" y="591"/>
                    <a:pt x="215" y="617"/>
                  </a:cubicBezTo>
                  <a:cubicBezTo>
                    <a:pt x="217" y="640"/>
                    <a:pt x="218" y="656"/>
                    <a:pt x="215" y="677"/>
                  </a:cubicBezTo>
                  <a:cubicBezTo>
                    <a:pt x="211" y="703"/>
                    <a:pt x="229" y="720"/>
                    <a:pt x="232" y="743"/>
                  </a:cubicBezTo>
                  <a:cubicBezTo>
                    <a:pt x="252" y="747"/>
                    <a:pt x="275" y="735"/>
                    <a:pt x="294" y="739"/>
                  </a:cubicBezTo>
                  <a:cubicBezTo>
                    <a:pt x="300" y="729"/>
                    <a:pt x="310" y="720"/>
                    <a:pt x="310" y="707"/>
                  </a:cubicBezTo>
                  <a:cubicBezTo>
                    <a:pt x="310" y="691"/>
                    <a:pt x="296" y="680"/>
                    <a:pt x="302" y="663"/>
                  </a:cubicBezTo>
                  <a:cubicBezTo>
                    <a:pt x="307" y="667"/>
                    <a:pt x="305" y="671"/>
                    <a:pt x="308" y="675"/>
                  </a:cubicBezTo>
                  <a:cubicBezTo>
                    <a:pt x="327" y="709"/>
                    <a:pt x="360" y="732"/>
                    <a:pt x="396" y="744"/>
                  </a:cubicBezTo>
                  <a:cubicBezTo>
                    <a:pt x="414" y="750"/>
                    <a:pt x="433" y="754"/>
                    <a:pt x="452" y="754"/>
                  </a:cubicBezTo>
                  <a:cubicBezTo>
                    <a:pt x="470" y="754"/>
                    <a:pt x="484" y="748"/>
                    <a:pt x="500" y="745"/>
                  </a:cubicBezTo>
                  <a:cubicBezTo>
                    <a:pt x="511" y="744"/>
                    <a:pt x="515" y="752"/>
                    <a:pt x="523" y="754"/>
                  </a:cubicBezTo>
                  <a:cubicBezTo>
                    <a:pt x="532" y="756"/>
                    <a:pt x="540" y="750"/>
                    <a:pt x="549" y="749"/>
                  </a:cubicBezTo>
                  <a:cubicBezTo>
                    <a:pt x="567" y="748"/>
                    <a:pt x="584" y="753"/>
                    <a:pt x="601" y="756"/>
                  </a:cubicBezTo>
                  <a:cubicBezTo>
                    <a:pt x="612" y="759"/>
                    <a:pt x="618" y="755"/>
                    <a:pt x="628" y="754"/>
                  </a:cubicBezTo>
                  <a:cubicBezTo>
                    <a:pt x="637" y="753"/>
                    <a:pt x="645" y="756"/>
                    <a:pt x="654" y="757"/>
                  </a:cubicBezTo>
                  <a:cubicBezTo>
                    <a:pt x="670" y="757"/>
                    <a:pt x="696" y="759"/>
                    <a:pt x="701" y="742"/>
                  </a:cubicBezTo>
                  <a:cubicBezTo>
                    <a:pt x="696" y="737"/>
                    <a:pt x="689" y="733"/>
                    <a:pt x="684" y="740"/>
                  </a:cubicBezTo>
                  <a:cubicBezTo>
                    <a:pt x="682" y="736"/>
                    <a:pt x="679" y="730"/>
                    <a:pt x="675" y="727"/>
                  </a:cubicBezTo>
                  <a:cubicBezTo>
                    <a:pt x="671" y="722"/>
                    <a:pt x="665" y="723"/>
                    <a:pt x="662" y="718"/>
                  </a:cubicBezTo>
                  <a:cubicBezTo>
                    <a:pt x="659" y="712"/>
                    <a:pt x="664" y="697"/>
                    <a:pt x="664" y="690"/>
                  </a:cubicBezTo>
                  <a:cubicBezTo>
                    <a:pt x="668" y="689"/>
                    <a:pt x="674" y="690"/>
                    <a:pt x="678" y="692"/>
                  </a:cubicBezTo>
                  <a:cubicBezTo>
                    <a:pt x="677" y="695"/>
                    <a:pt x="679" y="700"/>
                    <a:pt x="679" y="703"/>
                  </a:cubicBezTo>
                  <a:cubicBezTo>
                    <a:pt x="682" y="705"/>
                    <a:pt x="686" y="705"/>
                    <a:pt x="689" y="704"/>
                  </a:cubicBezTo>
                  <a:cubicBezTo>
                    <a:pt x="693" y="688"/>
                    <a:pt x="692" y="671"/>
                    <a:pt x="697" y="655"/>
                  </a:cubicBezTo>
                  <a:cubicBezTo>
                    <a:pt x="700" y="646"/>
                    <a:pt x="702" y="650"/>
                    <a:pt x="698" y="639"/>
                  </a:cubicBezTo>
                  <a:cubicBezTo>
                    <a:pt x="697" y="639"/>
                    <a:pt x="685" y="622"/>
                    <a:pt x="690" y="621"/>
                  </a:cubicBezTo>
                  <a:cubicBezTo>
                    <a:pt x="700" y="621"/>
                    <a:pt x="726" y="626"/>
                    <a:pt x="731" y="617"/>
                  </a:cubicBezTo>
                  <a:cubicBezTo>
                    <a:pt x="754" y="616"/>
                    <a:pt x="775" y="619"/>
                    <a:pt x="798" y="619"/>
                  </a:cubicBezTo>
                  <a:cubicBezTo>
                    <a:pt x="802" y="608"/>
                    <a:pt x="827" y="468"/>
                    <a:pt x="826" y="468"/>
                  </a:cubicBezTo>
                  <a:cubicBezTo>
                    <a:pt x="834" y="468"/>
                    <a:pt x="842" y="472"/>
                    <a:pt x="850" y="473"/>
                  </a:cubicBezTo>
                  <a:cubicBezTo>
                    <a:pt x="855" y="474"/>
                    <a:pt x="864" y="472"/>
                    <a:pt x="868" y="474"/>
                  </a:cubicBezTo>
                  <a:cubicBezTo>
                    <a:pt x="876" y="477"/>
                    <a:pt x="875" y="484"/>
                    <a:pt x="880" y="491"/>
                  </a:cubicBezTo>
                  <a:cubicBezTo>
                    <a:pt x="885" y="500"/>
                    <a:pt x="883" y="499"/>
                    <a:pt x="894" y="502"/>
                  </a:cubicBezTo>
                  <a:cubicBezTo>
                    <a:pt x="908" y="505"/>
                    <a:pt x="924" y="508"/>
                    <a:pt x="937" y="515"/>
                  </a:cubicBezTo>
                  <a:cubicBezTo>
                    <a:pt x="951" y="522"/>
                    <a:pt x="964" y="533"/>
                    <a:pt x="980" y="528"/>
                  </a:cubicBezTo>
                  <a:cubicBezTo>
                    <a:pt x="975" y="516"/>
                    <a:pt x="979" y="505"/>
                    <a:pt x="983" y="494"/>
                  </a:cubicBezTo>
                  <a:cubicBezTo>
                    <a:pt x="987" y="482"/>
                    <a:pt x="981" y="467"/>
                    <a:pt x="985" y="457"/>
                  </a:cubicBezTo>
                  <a:cubicBezTo>
                    <a:pt x="988" y="448"/>
                    <a:pt x="999" y="446"/>
                    <a:pt x="1005" y="440"/>
                  </a:cubicBezTo>
                  <a:cubicBezTo>
                    <a:pt x="1012" y="431"/>
                    <a:pt x="1016" y="418"/>
                    <a:pt x="1016" y="408"/>
                  </a:cubicBezTo>
                  <a:cubicBezTo>
                    <a:pt x="1016" y="397"/>
                    <a:pt x="1012" y="386"/>
                    <a:pt x="1007" y="377"/>
                  </a:cubicBezTo>
                  <a:cubicBezTo>
                    <a:pt x="998" y="358"/>
                    <a:pt x="985" y="343"/>
                    <a:pt x="975" y="325"/>
                  </a:cubicBezTo>
                  <a:cubicBezTo>
                    <a:pt x="969" y="315"/>
                    <a:pt x="972" y="321"/>
                    <a:pt x="972" y="311"/>
                  </a:cubicBezTo>
                  <a:cubicBezTo>
                    <a:pt x="972" y="298"/>
                    <a:pt x="973" y="289"/>
                    <a:pt x="956" y="287"/>
                  </a:cubicBezTo>
                  <a:cubicBezTo>
                    <a:pt x="956" y="276"/>
                    <a:pt x="951" y="273"/>
                    <a:pt x="946" y="264"/>
                  </a:cubicBezTo>
                  <a:cubicBezTo>
                    <a:pt x="941" y="255"/>
                    <a:pt x="941" y="253"/>
                    <a:pt x="942" y="241"/>
                  </a:cubicBezTo>
                  <a:cubicBezTo>
                    <a:pt x="942" y="224"/>
                    <a:pt x="941" y="207"/>
                    <a:pt x="942" y="190"/>
                  </a:cubicBezTo>
                  <a:cubicBezTo>
                    <a:pt x="945" y="191"/>
                    <a:pt x="948" y="189"/>
                    <a:pt x="951" y="190"/>
                  </a:cubicBezTo>
                  <a:cubicBezTo>
                    <a:pt x="952" y="176"/>
                    <a:pt x="965" y="174"/>
                    <a:pt x="975" y="167"/>
                  </a:cubicBezTo>
                  <a:cubicBezTo>
                    <a:pt x="981" y="162"/>
                    <a:pt x="987" y="156"/>
                    <a:pt x="993" y="151"/>
                  </a:cubicBezTo>
                  <a:cubicBezTo>
                    <a:pt x="967" y="116"/>
                    <a:pt x="945" y="78"/>
                    <a:pt x="908" y="51"/>
                  </a:cubicBezTo>
                  <a:cubicBezTo>
                    <a:pt x="859" y="14"/>
                    <a:pt x="801" y="0"/>
                    <a:pt x="751" y="41"/>
                  </a:cubicBezTo>
                  <a:cubicBezTo>
                    <a:pt x="694" y="87"/>
                    <a:pt x="635" y="94"/>
                    <a:pt x="566" y="103"/>
                  </a:cubicBezTo>
                  <a:cubicBezTo>
                    <a:pt x="505" y="112"/>
                    <a:pt x="464" y="160"/>
                    <a:pt x="408" y="182"/>
                  </a:cubicBezTo>
                  <a:cubicBezTo>
                    <a:pt x="341" y="208"/>
                    <a:pt x="275" y="211"/>
                    <a:pt x="205" y="194"/>
                  </a:cubicBezTo>
                  <a:cubicBezTo>
                    <a:pt x="175" y="186"/>
                    <a:pt x="151" y="179"/>
                    <a:pt x="119" y="184"/>
                  </a:cubicBezTo>
                  <a:cubicBezTo>
                    <a:pt x="100" y="187"/>
                    <a:pt x="81" y="191"/>
                    <a:pt x="63" y="195"/>
                  </a:cubicBezTo>
                  <a:cubicBezTo>
                    <a:pt x="60" y="212"/>
                    <a:pt x="57" y="230"/>
                    <a:pt x="66" y="245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5" name="Freeform 28"/>
            <p:cNvSpPr>
              <a:spLocks/>
            </p:cNvSpPr>
            <p:nvPr/>
          </p:nvSpPr>
          <p:spPr bwMode="auto">
            <a:xfrm>
              <a:off x="7283452" y="-3362325"/>
              <a:ext cx="3630612" cy="4117975"/>
            </a:xfrm>
            <a:custGeom>
              <a:avLst/>
              <a:gdLst>
                <a:gd name="T0" fmla="*/ 231 w 968"/>
                <a:gd name="T1" fmla="*/ 817 h 1098"/>
                <a:gd name="T2" fmla="*/ 348 w 968"/>
                <a:gd name="T3" fmla="*/ 838 h 1098"/>
                <a:gd name="T4" fmla="*/ 440 w 968"/>
                <a:gd name="T5" fmla="*/ 922 h 1098"/>
                <a:gd name="T6" fmla="*/ 549 w 968"/>
                <a:gd name="T7" fmla="*/ 949 h 1098"/>
                <a:gd name="T8" fmla="*/ 597 w 968"/>
                <a:gd name="T9" fmla="*/ 1091 h 1098"/>
                <a:gd name="T10" fmla="*/ 643 w 968"/>
                <a:gd name="T11" fmla="*/ 1060 h 1098"/>
                <a:gd name="T12" fmla="*/ 680 w 968"/>
                <a:gd name="T13" fmla="*/ 946 h 1098"/>
                <a:gd name="T14" fmla="*/ 649 w 968"/>
                <a:gd name="T15" fmla="*/ 919 h 1098"/>
                <a:gd name="T16" fmla="*/ 689 w 968"/>
                <a:gd name="T17" fmla="*/ 873 h 1098"/>
                <a:gd name="T18" fmla="*/ 736 w 968"/>
                <a:gd name="T19" fmla="*/ 770 h 1098"/>
                <a:gd name="T20" fmla="*/ 886 w 968"/>
                <a:gd name="T21" fmla="*/ 811 h 1098"/>
                <a:gd name="T22" fmla="*/ 963 w 968"/>
                <a:gd name="T23" fmla="*/ 723 h 1098"/>
                <a:gd name="T24" fmla="*/ 873 w 968"/>
                <a:gd name="T25" fmla="*/ 644 h 1098"/>
                <a:gd name="T26" fmla="*/ 813 w 968"/>
                <a:gd name="T27" fmla="*/ 613 h 1098"/>
                <a:gd name="T28" fmla="*/ 755 w 968"/>
                <a:gd name="T29" fmla="*/ 452 h 1098"/>
                <a:gd name="T30" fmla="*/ 664 w 968"/>
                <a:gd name="T31" fmla="*/ 397 h 1098"/>
                <a:gd name="T32" fmla="*/ 601 w 968"/>
                <a:gd name="T33" fmla="*/ 281 h 1098"/>
                <a:gd name="T34" fmla="*/ 661 w 968"/>
                <a:gd name="T35" fmla="*/ 221 h 1098"/>
                <a:gd name="T36" fmla="*/ 676 w 968"/>
                <a:gd name="T37" fmla="*/ 172 h 1098"/>
                <a:gd name="T38" fmla="*/ 608 w 968"/>
                <a:gd name="T39" fmla="*/ 71 h 1098"/>
                <a:gd name="T40" fmla="*/ 222 w 968"/>
                <a:gd name="T41" fmla="*/ 20 h 1098"/>
                <a:gd name="T42" fmla="*/ 129 w 968"/>
                <a:gd name="T43" fmla="*/ 27 h 1098"/>
                <a:gd name="T44" fmla="*/ 45 w 968"/>
                <a:gd name="T45" fmla="*/ 18 h 1098"/>
                <a:gd name="T46" fmla="*/ 37 w 968"/>
                <a:gd name="T47" fmla="*/ 74 h 1098"/>
                <a:gd name="T48" fmla="*/ 2 w 968"/>
                <a:gd name="T49" fmla="*/ 108 h 1098"/>
                <a:gd name="T50" fmla="*/ 38 w 968"/>
                <a:gd name="T51" fmla="*/ 143 h 1098"/>
                <a:gd name="T52" fmla="*/ 33 w 968"/>
                <a:gd name="T53" fmla="*/ 181 h 1098"/>
                <a:gd name="T54" fmla="*/ 39 w 968"/>
                <a:gd name="T55" fmla="*/ 211 h 1098"/>
                <a:gd name="T56" fmla="*/ 42 w 968"/>
                <a:gd name="T57" fmla="*/ 262 h 1098"/>
                <a:gd name="T58" fmla="*/ 66 w 968"/>
                <a:gd name="T59" fmla="*/ 293 h 1098"/>
                <a:gd name="T60" fmla="*/ 151 w 968"/>
                <a:gd name="T61" fmla="*/ 296 h 1098"/>
                <a:gd name="T62" fmla="*/ 149 w 968"/>
                <a:gd name="T63" fmla="*/ 337 h 1098"/>
                <a:gd name="T64" fmla="*/ 163 w 968"/>
                <a:gd name="T65" fmla="*/ 356 h 1098"/>
                <a:gd name="T66" fmla="*/ 172 w 968"/>
                <a:gd name="T67" fmla="*/ 381 h 1098"/>
                <a:gd name="T68" fmla="*/ 127 w 968"/>
                <a:gd name="T69" fmla="*/ 403 h 1098"/>
                <a:gd name="T70" fmla="*/ 138 w 968"/>
                <a:gd name="T71" fmla="*/ 512 h 1098"/>
                <a:gd name="T72" fmla="*/ 72 w 968"/>
                <a:gd name="T73" fmla="*/ 520 h 1098"/>
                <a:gd name="T74" fmla="*/ 44 w 968"/>
                <a:gd name="T75" fmla="*/ 511 h 1098"/>
                <a:gd name="T76" fmla="*/ 48 w 968"/>
                <a:gd name="T77" fmla="*/ 591 h 1098"/>
                <a:gd name="T78" fmla="*/ 64 w 968"/>
                <a:gd name="T79" fmla="*/ 626 h 1098"/>
                <a:gd name="T80" fmla="*/ 102 w 968"/>
                <a:gd name="T81" fmla="*/ 655 h 1098"/>
                <a:gd name="T82" fmla="*/ 129 w 968"/>
                <a:gd name="T83" fmla="*/ 726 h 1098"/>
                <a:gd name="T84" fmla="*/ 124 w 968"/>
                <a:gd name="T85" fmla="*/ 745 h 1098"/>
                <a:gd name="T86" fmla="*/ 110 w 968"/>
                <a:gd name="T87" fmla="*/ 773 h 1098"/>
                <a:gd name="T88" fmla="*/ 115 w 968"/>
                <a:gd name="T89" fmla="*/ 786 h 1098"/>
                <a:gd name="T90" fmla="*/ 115 w 968"/>
                <a:gd name="T91" fmla="*/ 843 h 1098"/>
                <a:gd name="T92" fmla="*/ 123 w 968"/>
                <a:gd name="T93" fmla="*/ 889 h 10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968" h="1098">
                  <a:moveTo>
                    <a:pt x="199" y="823"/>
                  </a:moveTo>
                  <a:cubicBezTo>
                    <a:pt x="200" y="825"/>
                    <a:pt x="200" y="827"/>
                    <a:pt x="201" y="829"/>
                  </a:cubicBezTo>
                  <a:cubicBezTo>
                    <a:pt x="220" y="828"/>
                    <a:pt x="217" y="820"/>
                    <a:pt x="231" y="817"/>
                  </a:cubicBezTo>
                  <a:cubicBezTo>
                    <a:pt x="243" y="814"/>
                    <a:pt x="263" y="826"/>
                    <a:pt x="272" y="833"/>
                  </a:cubicBezTo>
                  <a:cubicBezTo>
                    <a:pt x="291" y="848"/>
                    <a:pt x="318" y="872"/>
                    <a:pt x="342" y="878"/>
                  </a:cubicBezTo>
                  <a:cubicBezTo>
                    <a:pt x="349" y="867"/>
                    <a:pt x="345" y="851"/>
                    <a:pt x="348" y="838"/>
                  </a:cubicBezTo>
                  <a:cubicBezTo>
                    <a:pt x="361" y="839"/>
                    <a:pt x="364" y="853"/>
                    <a:pt x="374" y="860"/>
                  </a:cubicBezTo>
                  <a:cubicBezTo>
                    <a:pt x="384" y="868"/>
                    <a:pt x="393" y="868"/>
                    <a:pt x="406" y="868"/>
                  </a:cubicBezTo>
                  <a:cubicBezTo>
                    <a:pt x="401" y="892"/>
                    <a:pt x="422" y="910"/>
                    <a:pt x="440" y="922"/>
                  </a:cubicBezTo>
                  <a:cubicBezTo>
                    <a:pt x="451" y="930"/>
                    <a:pt x="460" y="935"/>
                    <a:pt x="469" y="944"/>
                  </a:cubicBezTo>
                  <a:cubicBezTo>
                    <a:pt x="481" y="954"/>
                    <a:pt x="478" y="958"/>
                    <a:pt x="495" y="952"/>
                  </a:cubicBezTo>
                  <a:cubicBezTo>
                    <a:pt x="498" y="967"/>
                    <a:pt x="540" y="955"/>
                    <a:pt x="549" y="949"/>
                  </a:cubicBezTo>
                  <a:cubicBezTo>
                    <a:pt x="540" y="972"/>
                    <a:pt x="523" y="995"/>
                    <a:pt x="523" y="1020"/>
                  </a:cubicBezTo>
                  <a:cubicBezTo>
                    <a:pt x="548" y="1016"/>
                    <a:pt x="551" y="1061"/>
                    <a:pt x="564" y="1075"/>
                  </a:cubicBezTo>
                  <a:cubicBezTo>
                    <a:pt x="568" y="1078"/>
                    <a:pt x="591" y="1089"/>
                    <a:pt x="597" y="1091"/>
                  </a:cubicBezTo>
                  <a:cubicBezTo>
                    <a:pt x="606" y="1094"/>
                    <a:pt x="622" y="1098"/>
                    <a:pt x="632" y="1097"/>
                  </a:cubicBezTo>
                  <a:cubicBezTo>
                    <a:pt x="636" y="1087"/>
                    <a:pt x="624" y="1086"/>
                    <a:pt x="626" y="1078"/>
                  </a:cubicBezTo>
                  <a:cubicBezTo>
                    <a:pt x="628" y="1069"/>
                    <a:pt x="638" y="1066"/>
                    <a:pt x="643" y="1060"/>
                  </a:cubicBezTo>
                  <a:cubicBezTo>
                    <a:pt x="651" y="1049"/>
                    <a:pt x="657" y="1027"/>
                    <a:pt x="661" y="1014"/>
                  </a:cubicBezTo>
                  <a:cubicBezTo>
                    <a:pt x="667" y="995"/>
                    <a:pt x="680" y="986"/>
                    <a:pt x="688" y="968"/>
                  </a:cubicBezTo>
                  <a:cubicBezTo>
                    <a:pt x="695" y="953"/>
                    <a:pt x="696" y="957"/>
                    <a:pt x="680" y="946"/>
                  </a:cubicBezTo>
                  <a:cubicBezTo>
                    <a:pt x="672" y="941"/>
                    <a:pt x="664" y="936"/>
                    <a:pt x="657" y="930"/>
                  </a:cubicBezTo>
                  <a:cubicBezTo>
                    <a:pt x="655" y="932"/>
                    <a:pt x="648" y="938"/>
                    <a:pt x="645" y="934"/>
                  </a:cubicBezTo>
                  <a:cubicBezTo>
                    <a:pt x="636" y="925"/>
                    <a:pt x="647" y="925"/>
                    <a:pt x="649" y="919"/>
                  </a:cubicBezTo>
                  <a:cubicBezTo>
                    <a:pt x="651" y="909"/>
                    <a:pt x="658" y="913"/>
                    <a:pt x="652" y="904"/>
                  </a:cubicBezTo>
                  <a:cubicBezTo>
                    <a:pt x="650" y="900"/>
                    <a:pt x="636" y="899"/>
                    <a:pt x="636" y="897"/>
                  </a:cubicBezTo>
                  <a:cubicBezTo>
                    <a:pt x="630" y="881"/>
                    <a:pt x="678" y="876"/>
                    <a:pt x="689" y="873"/>
                  </a:cubicBezTo>
                  <a:cubicBezTo>
                    <a:pt x="710" y="866"/>
                    <a:pt x="728" y="848"/>
                    <a:pt x="732" y="826"/>
                  </a:cubicBezTo>
                  <a:cubicBezTo>
                    <a:pt x="734" y="817"/>
                    <a:pt x="733" y="807"/>
                    <a:pt x="736" y="798"/>
                  </a:cubicBezTo>
                  <a:cubicBezTo>
                    <a:pt x="738" y="788"/>
                    <a:pt x="735" y="779"/>
                    <a:pt x="736" y="770"/>
                  </a:cubicBezTo>
                  <a:cubicBezTo>
                    <a:pt x="746" y="718"/>
                    <a:pt x="811" y="775"/>
                    <a:pt x="832" y="785"/>
                  </a:cubicBezTo>
                  <a:cubicBezTo>
                    <a:pt x="842" y="790"/>
                    <a:pt x="849" y="791"/>
                    <a:pt x="859" y="797"/>
                  </a:cubicBezTo>
                  <a:cubicBezTo>
                    <a:pt x="868" y="803"/>
                    <a:pt x="876" y="807"/>
                    <a:pt x="886" y="811"/>
                  </a:cubicBezTo>
                  <a:cubicBezTo>
                    <a:pt x="907" y="819"/>
                    <a:pt x="914" y="814"/>
                    <a:pt x="927" y="808"/>
                  </a:cubicBezTo>
                  <a:cubicBezTo>
                    <a:pt x="927" y="799"/>
                    <a:pt x="933" y="787"/>
                    <a:pt x="936" y="781"/>
                  </a:cubicBezTo>
                  <a:cubicBezTo>
                    <a:pt x="946" y="764"/>
                    <a:pt x="968" y="746"/>
                    <a:pt x="963" y="723"/>
                  </a:cubicBezTo>
                  <a:cubicBezTo>
                    <a:pt x="960" y="708"/>
                    <a:pt x="943" y="692"/>
                    <a:pt x="931" y="684"/>
                  </a:cubicBezTo>
                  <a:cubicBezTo>
                    <a:pt x="917" y="675"/>
                    <a:pt x="901" y="682"/>
                    <a:pt x="889" y="674"/>
                  </a:cubicBezTo>
                  <a:cubicBezTo>
                    <a:pt x="878" y="667"/>
                    <a:pt x="876" y="656"/>
                    <a:pt x="873" y="644"/>
                  </a:cubicBezTo>
                  <a:cubicBezTo>
                    <a:pt x="871" y="634"/>
                    <a:pt x="868" y="625"/>
                    <a:pt x="872" y="615"/>
                  </a:cubicBezTo>
                  <a:cubicBezTo>
                    <a:pt x="873" y="613"/>
                    <a:pt x="874" y="611"/>
                    <a:pt x="875" y="609"/>
                  </a:cubicBezTo>
                  <a:cubicBezTo>
                    <a:pt x="856" y="605"/>
                    <a:pt x="833" y="617"/>
                    <a:pt x="813" y="613"/>
                  </a:cubicBezTo>
                  <a:cubicBezTo>
                    <a:pt x="810" y="590"/>
                    <a:pt x="792" y="573"/>
                    <a:pt x="796" y="547"/>
                  </a:cubicBezTo>
                  <a:cubicBezTo>
                    <a:pt x="799" y="526"/>
                    <a:pt x="798" y="510"/>
                    <a:pt x="796" y="487"/>
                  </a:cubicBezTo>
                  <a:cubicBezTo>
                    <a:pt x="793" y="461"/>
                    <a:pt x="780" y="456"/>
                    <a:pt x="755" y="452"/>
                  </a:cubicBezTo>
                  <a:cubicBezTo>
                    <a:pt x="732" y="448"/>
                    <a:pt x="709" y="433"/>
                    <a:pt x="686" y="435"/>
                  </a:cubicBezTo>
                  <a:cubicBezTo>
                    <a:pt x="674" y="436"/>
                    <a:pt x="664" y="446"/>
                    <a:pt x="660" y="426"/>
                  </a:cubicBezTo>
                  <a:cubicBezTo>
                    <a:pt x="659" y="417"/>
                    <a:pt x="665" y="407"/>
                    <a:pt x="664" y="397"/>
                  </a:cubicBezTo>
                  <a:cubicBezTo>
                    <a:pt x="662" y="371"/>
                    <a:pt x="652" y="360"/>
                    <a:pt x="640" y="339"/>
                  </a:cubicBezTo>
                  <a:cubicBezTo>
                    <a:pt x="633" y="328"/>
                    <a:pt x="628" y="323"/>
                    <a:pt x="619" y="312"/>
                  </a:cubicBezTo>
                  <a:cubicBezTo>
                    <a:pt x="612" y="303"/>
                    <a:pt x="609" y="290"/>
                    <a:pt x="601" y="281"/>
                  </a:cubicBezTo>
                  <a:cubicBezTo>
                    <a:pt x="590" y="270"/>
                    <a:pt x="585" y="272"/>
                    <a:pt x="582" y="256"/>
                  </a:cubicBezTo>
                  <a:cubicBezTo>
                    <a:pt x="581" y="247"/>
                    <a:pt x="583" y="233"/>
                    <a:pt x="584" y="224"/>
                  </a:cubicBezTo>
                  <a:cubicBezTo>
                    <a:pt x="589" y="223"/>
                    <a:pt x="662" y="222"/>
                    <a:pt x="661" y="221"/>
                  </a:cubicBezTo>
                  <a:cubicBezTo>
                    <a:pt x="659" y="214"/>
                    <a:pt x="659" y="205"/>
                    <a:pt x="659" y="197"/>
                  </a:cubicBezTo>
                  <a:cubicBezTo>
                    <a:pt x="665" y="196"/>
                    <a:pt x="670" y="192"/>
                    <a:pt x="675" y="192"/>
                  </a:cubicBezTo>
                  <a:cubicBezTo>
                    <a:pt x="676" y="185"/>
                    <a:pt x="676" y="178"/>
                    <a:pt x="676" y="172"/>
                  </a:cubicBezTo>
                  <a:cubicBezTo>
                    <a:pt x="712" y="170"/>
                    <a:pt x="654" y="126"/>
                    <a:pt x="647" y="115"/>
                  </a:cubicBezTo>
                  <a:cubicBezTo>
                    <a:pt x="638" y="100"/>
                    <a:pt x="641" y="82"/>
                    <a:pt x="644" y="65"/>
                  </a:cubicBezTo>
                  <a:cubicBezTo>
                    <a:pt x="632" y="67"/>
                    <a:pt x="620" y="69"/>
                    <a:pt x="608" y="71"/>
                  </a:cubicBezTo>
                  <a:cubicBezTo>
                    <a:pt x="538" y="77"/>
                    <a:pt x="472" y="105"/>
                    <a:pt x="400" y="97"/>
                  </a:cubicBezTo>
                  <a:cubicBezTo>
                    <a:pt x="331" y="89"/>
                    <a:pt x="277" y="62"/>
                    <a:pt x="222" y="21"/>
                  </a:cubicBezTo>
                  <a:cubicBezTo>
                    <a:pt x="222" y="21"/>
                    <a:pt x="222" y="21"/>
                    <a:pt x="222" y="20"/>
                  </a:cubicBezTo>
                  <a:cubicBezTo>
                    <a:pt x="218" y="27"/>
                    <a:pt x="214" y="34"/>
                    <a:pt x="209" y="39"/>
                  </a:cubicBezTo>
                  <a:cubicBezTo>
                    <a:pt x="200" y="49"/>
                    <a:pt x="194" y="44"/>
                    <a:pt x="183" y="41"/>
                  </a:cubicBezTo>
                  <a:cubicBezTo>
                    <a:pt x="165" y="36"/>
                    <a:pt x="147" y="30"/>
                    <a:pt x="129" y="27"/>
                  </a:cubicBezTo>
                  <a:cubicBezTo>
                    <a:pt x="115" y="24"/>
                    <a:pt x="101" y="27"/>
                    <a:pt x="88" y="21"/>
                  </a:cubicBezTo>
                  <a:cubicBezTo>
                    <a:pt x="78" y="17"/>
                    <a:pt x="67" y="0"/>
                    <a:pt x="54" y="5"/>
                  </a:cubicBezTo>
                  <a:cubicBezTo>
                    <a:pt x="49" y="7"/>
                    <a:pt x="48" y="14"/>
                    <a:pt x="45" y="18"/>
                  </a:cubicBezTo>
                  <a:cubicBezTo>
                    <a:pt x="39" y="24"/>
                    <a:pt x="34" y="25"/>
                    <a:pt x="30" y="32"/>
                  </a:cubicBezTo>
                  <a:cubicBezTo>
                    <a:pt x="26" y="41"/>
                    <a:pt x="28" y="42"/>
                    <a:pt x="31" y="49"/>
                  </a:cubicBezTo>
                  <a:cubicBezTo>
                    <a:pt x="35" y="58"/>
                    <a:pt x="41" y="63"/>
                    <a:pt x="37" y="74"/>
                  </a:cubicBezTo>
                  <a:cubicBezTo>
                    <a:pt x="36" y="78"/>
                    <a:pt x="30" y="85"/>
                    <a:pt x="28" y="88"/>
                  </a:cubicBezTo>
                  <a:cubicBezTo>
                    <a:pt x="20" y="96"/>
                    <a:pt x="9" y="98"/>
                    <a:pt x="0" y="103"/>
                  </a:cubicBezTo>
                  <a:cubicBezTo>
                    <a:pt x="0" y="105"/>
                    <a:pt x="1" y="107"/>
                    <a:pt x="2" y="108"/>
                  </a:cubicBezTo>
                  <a:cubicBezTo>
                    <a:pt x="7" y="106"/>
                    <a:pt x="16" y="102"/>
                    <a:pt x="21" y="103"/>
                  </a:cubicBezTo>
                  <a:cubicBezTo>
                    <a:pt x="30" y="105"/>
                    <a:pt x="48" y="120"/>
                    <a:pt x="48" y="130"/>
                  </a:cubicBezTo>
                  <a:cubicBezTo>
                    <a:pt x="48" y="138"/>
                    <a:pt x="41" y="137"/>
                    <a:pt x="38" y="143"/>
                  </a:cubicBezTo>
                  <a:cubicBezTo>
                    <a:pt x="35" y="149"/>
                    <a:pt x="40" y="149"/>
                    <a:pt x="38" y="155"/>
                  </a:cubicBezTo>
                  <a:cubicBezTo>
                    <a:pt x="36" y="160"/>
                    <a:pt x="31" y="158"/>
                    <a:pt x="30" y="166"/>
                  </a:cubicBezTo>
                  <a:cubicBezTo>
                    <a:pt x="29" y="171"/>
                    <a:pt x="33" y="176"/>
                    <a:pt x="33" y="181"/>
                  </a:cubicBezTo>
                  <a:cubicBezTo>
                    <a:pt x="34" y="187"/>
                    <a:pt x="31" y="194"/>
                    <a:pt x="33" y="200"/>
                  </a:cubicBezTo>
                  <a:cubicBezTo>
                    <a:pt x="34" y="202"/>
                    <a:pt x="37" y="202"/>
                    <a:pt x="38" y="205"/>
                  </a:cubicBezTo>
                  <a:cubicBezTo>
                    <a:pt x="39" y="206"/>
                    <a:pt x="39" y="210"/>
                    <a:pt x="39" y="211"/>
                  </a:cubicBezTo>
                  <a:cubicBezTo>
                    <a:pt x="40" y="216"/>
                    <a:pt x="41" y="221"/>
                    <a:pt x="42" y="226"/>
                  </a:cubicBezTo>
                  <a:cubicBezTo>
                    <a:pt x="43" y="238"/>
                    <a:pt x="34" y="243"/>
                    <a:pt x="38" y="253"/>
                  </a:cubicBezTo>
                  <a:cubicBezTo>
                    <a:pt x="41" y="258"/>
                    <a:pt x="43" y="254"/>
                    <a:pt x="42" y="262"/>
                  </a:cubicBezTo>
                  <a:cubicBezTo>
                    <a:pt x="42" y="266"/>
                    <a:pt x="37" y="266"/>
                    <a:pt x="40" y="273"/>
                  </a:cubicBezTo>
                  <a:cubicBezTo>
                    <a:pt x="47" y="270"/>
                    <a:pt x="44" y="275"/>
                    <a:pt x="46" y="278"/>
                  </a:cubicBezTo>
                  <a:cubicBezTo>
                    <a:pt x="53" y="289"/>
                    <a:pt x="52" y="295"/>
                    <a:pt x="66" y="293"/>
                  </a:cubicBezTo>
                  <a:cubicBezTo>
                    <a:pt x="77" y="291"/>
                    <a:pt x="88" y="291"/>
                    <a:pt x="99" y="291"/>
                  </a:cubicBezTo>
                  <a:cubicBezTo>
                    <a:pt x="110" y="290"/>
                    <a:pt x="121" y="288"/>
                    <a:pt x="132" y="287"/>
                  </a:cubicBezTo>
                  <a:cubicBezTo>
                    <a:pt x="141" y="287"/>
                    <a:pt x="151" y="284"/>
                    <a:pt x="151" y="296"/>
                  </a:cubicBezTo>
                  <a:cubicBezTo>
                    <a:pt x="150" y="303"/>
                    <a:pt x="150" y="309"/>
                    <a:pt x="150" y="315"/>
                  </a:cubicBezTo>
                  <a:cubicBezTo>
                    <a:pt x="150" y="319"/>
                    <a:pt x="151" y="323"/>
                    <a:pt x="151" y="328"/>
                  </a:cubicBezTo>
                  <a:cubicBezTo>
                    <a:pt x="151" y="331"/>
                    <a:pt x="149" y="334"/>
                    <a:pt x="149" y="337"/>
                  </a:cubicBezTo>
                  <a:cubicBezTo>
                    <a:pt x="148" y="340"/>
                    <a:pt x="149" y="344"/>
                    <a:pt x="150" y="347"/>
                  </a:cubicBezTo>
                  <a:cubicBezTo>
                    <a:pt x="150" y="349"/>
                    <a:pt x="151" y="354"/>
                    <a:pt x="153" y="355"/>
                  </a:cubicBezTo>
                  <a:cubicBezTo>
                    <a:pt x="156" y="356"/>
                    <a:pt x="160" y="354"/>
                    <a:pt x="163" y="356"/>
                  </a:cubicBezTo>
                  <a:cubicBezTo>
                    <a:pt x="168" y="361"/>
                    <a:pt x="167" y="369"/>
                    <a:pt x="170" y="374"/>
                  </a:cubicBezTo>
                  <a:cubicBezTo>
                    <a:pt x="171" y="375"/>
                    <a:pt x="172" y="374"/>
                    <a:pt x="173" y="376"/>
                  </a:cubicBezTo>
                  <a:cubicBezTo>
                    <a:pt x="173" y="377"/>
                    <a:pt x="172" y="380"/>
                    <a:pt x="172" y="381"/>
                  </a:cubicBezTo>
                  <a:cubicBezTo>
                    <a:pt x="171" y="385"/>
                    <a:pt x="169" y="385"/>
                    <a:pt x="165" y="387"/>
                  </a:cubicBezTo>
                  <a:cubicBezTo>
                    <a:pt x="162" y="389"/>
                    <a:pt x="160" y="390"/>
                    <a:pt x="156" y="391"/>
                  </a:cubicBezTo>
                  <a:cubicBezTo>
                    <a:pt x="148" y="392"/>
                    <a:pt x="132" y="395"/>
                    <a:pt x="127" y="403"/>
                  </a:cubicBezTo>
                  <a:cubicBezTo>
                    <a:pt x="123" y="410"/>
                    <a:pt x="129" y="433"/>
                    <a:pt x="130" y="444"/>
                  </a:cubicBezTo>
                  <a:cubicBezTo>
                    <a:pt x="130" y="457"/>
                    <a:pt x="131" y="471"/>
                    <a:pt x="133" y="483"/>
                  </a:cubicBezTo>
                  <a:cubicBezTo>
                    <a:pt x="134" y="492"/>
                    <a:pt x="140" y="503"/>
                    <a:pt x="138" y="512"/>
                  </a:cubicBezTo>
                  <a:cubicBezTo>
                    <a:pt x="136" y="520"/>
                    <a:pt x="127" y="522"/>
                    <a:pt x="119" y="523"/>
                  </a:cubicBezTo>
                  <a:cubicBezTo>
                    <a:pt x="109" y="524"/>
                    <a:pt x="98" y="525"/>
                    <a:pt x="88" y="525"/>
                  </a:cubicBezTo>
                  <a:cubicBezTo>
                    <a:pt x="81" y="526"/>
                    <a:pt x="77" y="524"/>
                    <a:pt x="72" y="520"/>
                  </a:cubicBezTo>
                  <a:cubicBezTo>
                    <a:pt x="68" y="517"/>
                    <a:pt x="65" y="512"/>
                    <a:pt x="60" y="514"/>
                  </a:cubicBezTo>
                  <a:cubicBezTo>
                    <a:pt x="61" y="516"/>
                    <a:pt x="59" y="518"/>
                    <a:pt x="59" y="520"/>
                  </a:cubicBezTo>
                  <a:cubicBezTo>
                    <a:pt x="52" y="520"/>
                    <a:pt x="53" y="507"/>
                    <a:pt x="44" y="511"/>
                  </a:cubicBezTo>
                  <a:cubicBezTo>
                    <a:pt x="50" y="527"/>
                    <a:pt x="47" y="548"/>
                    <a:pt x="50" y="565"/>
                  </a:cubicBezTo>
                  <a:cubicBezTo>
                    <a:pt x="51" y="570"/>
                    <a:pt x="54" y="574"/>
                    <a:pt x="54" y="579"/>
                  </a:cubicBezTo>
                  <a:cubicBezTo>
                    <a:pt x="53" y="585"/>
                    <a:pt x="50" y="586"/>
                    <a:pt x="48" y="591"/>
                  </a:cubicBezTo>
                  <a:cubicBezTo>
                    <a:pt x="45" y="599"/>
                    <a:pt x="47" y="603"/>
                    <a:pt x="53" y="608"/>
                  </a:cubicBezTo>
                  <a:cubicBezTo>
                    <a:pt x="56" y="611"/>
                    <a:pt x="58" y="611"/>
                    <a:pt x="60" y="616"/>
                  </a:cubicBezTo>
                  <a:cubicBezTo>
                    <a:pt x="62" y="619"/>
                    <a:pt x="62" y="622"/>
                    <a:pt x="64" y="626"/>
                  </a:cubicBezTo>
                  <a:cubicBezTo>
                    <a:pt x="69" y="632"/>
                    <a:pt x="75" y="636"/>
                    <a:pt x="80" y="643"/>
                  </a:cubicBezTo>
                  <a:cubicBezTo>
                    <a:pt x="83" y="648"/>
                    <a:pt x="84" y="649"/>
                    <a:pt x="89" y="651"/>
                  </a:cubicBezTo>
                  <a:cubicBezTo>
                    <a:pt x="93" y="653"/>
                    <a:pt x="100" y="652"/>
                    <a:pt x="102" y="655"/>
                  </a:cubicBezTo>
                  <a:cubicBezTo>
                    <a:pt x="107" y="661"/>
                    <a:pt x="103" y="671"/>
                    <a:pt x="107" y="677"/>
                  </a:cubicBezTo>
                  <a:cubicBezTo>
                    <a:pt x="124" y="670"/>
                    <a:pt x="115" y="709"/>
                    <a:pt x="116" y="717"/>
                  </a:cubicBezTo>
                  <a:cubicBezTo>
                    <a:pt x="118" y="725"/>
                    <a:pt x="121" y="725"/>
                    <a:pt x="129" y="726"/>
                  </a:cubicBezTo>
                  <a:cubicBezTo>
                    <a:pt x="133" y="727"/>
                    <a:pt x="135" y="725"/>
                    <a:pt x="137" y="729"/>
                  </a:cubicBezTo>
                  <a:cubicBezTo>
                    <a:pt x="141" y="736"/>
                    <a:pt x="131" y="736"/>
                    <a:pt x="128" y="739"/>
                  </a:cubicBezTo>
                  <a:cubicBezTo>
                    <a:pt x="125" y="742"/>
                    <a:pt x="126" y="743"/>
                    <a:pt x="124" y="745"/>
                  </a:cubicBezTo>
                  <a:cubicBezTo>
                    <a:pt x="120" y="752"/>
                    <a:pt x="116" y="756"/>
                    <a:pt x="110" y="761"/>
                  </a:cubicBezTo>
                  <a:cubicBezTo>
                    <a:pt x="109" y="762"/>
                    <a:pt x="105" y="764"/>
                    <a:pt x="104" y="766"/>
                  </a:cubicBezTo>
                  <a:cubicBezTo>
                    <a:pt x="104" y="771"/>
                    <a:pt x="109" y="769"/>
                    <a:pt x="110" y="773"/>
                  </a:cubicBezTo>
                  <a:cubicBezTo>
                    <a:pt x="113" y="780"/>
                    <a:pt x="103" y="782"/>
                    <a:pt x="100" y="788"/>
                  </a:cubicBezTo>
                  <a:cubicBezTo>
                    <a:pt x="106" y="789"/>
                    <a:pt x="105" y="799"/>
                    <a:pt x="111" y="798"/>
                  </a:cubicBezTo>
                  <a:cubicBezTo>
                    <a:pt x="115" y="797"/>
                    <a:pt x="113" y="789"/>
                    <a:pt x="115" y="786"/>
                  </a:cubicBezTo>
                  <a:cubicBezTo>
                    <a:pt x="122" y="777"/>
                    <a:pt x="139" y="783"/>
                    <a:pt x="141" y="793"/>
                  </a:cubicBezTo>
                  <a:cubicBezTo>
                    <a:pt x="143" y="800"/>
                    <a:pt x="139" y="813"/>
                    <a:pt x="136" y="820"/>
                  </a:cubicBezTo>
                  <a:cubicBezTo>
                    <a:pt x="133" y="829"/>
                    <a:pt x="122" y="836"/>
                    <a:pt x="115" y="843"/>
                  </a:cubicBezTo>
                  <a:cubicBezTo>
                    <a:pt x="109" y="849"/>
                    <a:pt x="99" y="853"/>
                    <a:pt x="99" y="863"/>
                  </a:cubicBezTo>
                  <a:cubicBezTo>
                    <a:pt x="99" y="873"/>
                    <a:pt x="110" y="881"/>
                    <a:pt x="118" y="886"/>
                  </a:cubicBezTo>
                  <a:cubicBezTo>
                    <a:pt x="120" y="887"/>
                    <a:pt x="121" y="888"/>
                    <a:pt x="123" y="889"/>
                  </a:cubicBezTo>
                  <a:cubicBezTo>
                    <a:pt x="136" y="880"/>
                    <a:pt x="149" y="869"/>
                    <a:pt x="159" y="860"/>
                  </a:cubicBezTo>
                  <a:cubicBezTo>
                    <a:pt x="178" y="842"/>
                    <a:pt x="166" y="824"/>
                    <a:pt x="199" y="82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6" name="Freeform 29"/>
            <p:cNvSpPr>
              <a:spLocks/>
            </p:cNvSpPr>
            <p:nvPr/>
          </p:nvSpPr>
          <p:spPr bwMode="auto">
            <a:xfrm>
              <a:off x="10537826" y="-3995738"/>
              <a:ext cx="5497515" cy="5470524"/>
            </a:xfrm>
            <a:custGeom>
              <a:avLst/>
              <a:gdLst>
                <a:gd name="T0" fmla="*/ 434 w 1466"/>
                <a:gd name="T1" fmla="*/ 1453 h 1459"/>
                <a:gd name="T2" fmla="*/ 541 w 1466"/>
                <a:gd name="T3" fmla="*/ 1433 h 1459"/>
                <a:gd name="T4" fmla="*/ 620 w 1466"/>
                <a:gd name="T5" fmla="*/ 1379 h 1459"/>
                <a:gd name="T6" fmla="*/ 715 w 1466"/>
                <a:gd name="T7" fmla="*/ 1313 h 1459"/>
                <a:gd name="T8" fmla="*/ 843 w 1466"/>
                <a:gd name="T9" fmla="*/ 1364 h 1459"/>
                <a:gd name="T10" fmla="*/ 888 w 1466"/>
                <a:gd name="T11" fmla="*/ 1326 h 1459"/>
                <a:gd name="T12" fmla="*/ 975 w 1466"/>
                <a:gd name="T13" fmla="*/ 1257 h 1459"/>
                <a:gd name="T14" fmla="*/ 1003 w 1466"/>
                <a:gd name="T15" fmla="*/ 1181 h 1459"/>
                <a:gd name="T16" fmla="*/ 1028 w 1466"/>
                <a:gd name="T17" fmla="*/ 1128 h 1459"/>
                <a:gd name="T18" fmla="*/ 1191 w 1466"/>
                <a:gd name="T19" fmla="*/ 1082 h 1459"/>
                <a:gd name="T20" fmla="*/ 1265 w 1466"/>
                <a:gd name="T21" fmla="*/ 924 h 1459"/>
                <a:gd name="T22" fmla="*/ 1314 w 1466"/>
                <a:gd name="T23" fmla="*/ 796 h 1459"/>
                <a:gd name="T24" fmla="*/ 1445 w 1466"/>
                <a:gd name="T25" fmla="*/ 677 h 1459"/>
                <a:gd name="T26" fmla="*/ 1372 w 1466"/>
                <a:gd name="T27" fmla="*/ 342 h 1459"/>
                <a:gd name="T28" fmla="*/ 1331 w 1466"/>
                <a:gd name="T29" fmla="*/ 125 h 1459"/>
                <a:gd name="T30" fmla="*/ 1203 w 1466"/>
                <a:gd name="T31" fmla="*/ 76 h 1459"/>
                <a:gd name="T32" fmla="*/ 1124 w 1466"/>
                <a:gd name="T33" fmla="*/ 12 h 1459"/>
                <a:gd name="T34" fmla="*/ 1029 w 1466"/>
                <a:gd name="T35" fmla="*/ 193 h 1459"/>
                <a:gd name="T36" fmla="*/ 830 w 1466"/>
                <a:gd name="T37" fmla="*/ 295 h 1459"/>
                <a:gd name="T38" fmla="*/ 688 w 1466"/>
                <a:gd name="T39" fmla="*/ 206 h 1459"/>
                <a:gd name="T40" fmla="*/ 655 w 1466"/>
                <a:gd name="T41" fmla="*/ 280 h 1459"/>
                <a:gd name="T42" fmla="*/ 685 w 1466"/>
                <a:gd name="T43" fmla="*/ 350 h 1459"/>
                <a:gd name="T44" fmla="*/ 729 w 1466"/>
                <a:gd name="T45" fmla="*/ 447 h 1459"/>
                <a:gd name="T46" fmla="*/ 696 w 1466"/>
                <a:gd name="T47" fmla="*/ 533 h 1459"/>
                <a:gd name="T48" fmla="*/ 607 w 1466"/>
                <a:gd name="T49" fmla="*/ 541 h 1459"/>
                <a:gd name="T50" fmla="*/ 563 w 1466"/>
                <a:gd name="T51" fmla="*/ 512 h 1459"/>
                <a:gd name="T52" fmla="*/ 444 w 1466"/>
                <a:gd name="T53" fmla="*/ 656 h 1459"/>
                <a:gd name="T54" fmla="*/ 410 w 1466"/>
                <a:gd name="T55" fmla="*/ 694 h 1459"/>
                <a:gd name="T56" fmla="*/ 391 w 1466"/>
                <a:gd name="T57" fmla="*/ 731 h 1459"/>
                <a:gd name="T58" fmla="*/ 388 w 1466"/>
                <a:gd name="T59" fmla="*/ 766 h 1459"/>
                <a:gd name="T60" fmla="*/ 367 w 1466"/>
                <a:gd name="T61" fmla="*/ 796 h 1459"/>
                <a:gd name="T62" fmla="*/ 262 w 1466"/>
                <a:gd name="T63" fmla="*/ 788 h 1459"/>
                <a:gd name="T64" fmla="*/ 165 w 1466"/>
                <a:gd name="T65" fmla="*/ 793 h 1459"/>
                <a:gd name="T66" fmla="*/ 15 w 1466"/>
                <a:gd name="T67" fmla="*/ 702 h 1459"/>
                <a:gd name="T68" fmla="*/ 5 w 1466"/>
                <a:gd name="T69" fmla="*/ 813 h 1459"/>
                <a:gd name="T70" fmla="*/ 95 w 1466"/>
                <a:gd name="T71" fmla="*/ 892 h 1459"/>
                <a:gd name="T72" fmla="*/ 74 w 1466"/>
                <a:gd name="T73" fmla="*/ 1007 h 1459"/>
                <a:gd name="T74" fmla="*/ 125 w 1466"/>
                <a:gd name="T75" fmla="*/ 1125 h 1459"/>
                <a:gd name="T76" fmla="*/ 183 w 1466"/>
                <a:gd name="T77" fmla="*/ 1158 h 1459"/>
                <a:gd name="T78" fmla="*/ 225 w 1466"/>
                <a:gd name="T79" fmla="*/ 1156 h 1459"/>
                <a:gd name="T80" fmla="*/ 236 w 1466"/>
                <a:gd name="T81" fmla="*/ 1185 h 1459"/>
                <a:gd name="T82" fmla="*/ 201 w 1466"/>
                <a:gd name="T83" fmla="*/ 1232 h 1459"/>
                <a:gd name="T84" fmla="*/ 136 w 1466"/>
                <a:gd name="T85" fmla="*/ 1350 h 1459"/>
                <a:gd name="T86" fmla="*/ 235 w 1466"/>
                <a:gd name="T87" fmla="*/ 1377 h 1459"/>
                <a:gd name="T88" fmla="*/ 294 w 1466"/>
                <a:gd name="T89" fmla="*/ 1448 h 1459"/>
                <a:gd name="T90" fmla="*/ 324 w 1466"/>
                <a:gd name="T91" fmla="*/ 1456 h 145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466" h="1459">
                  <a:moveTo>
                    <a:pt x="324" y="1456"/>
                  </a:moveTo>
                  <a:cubicBezTo>
                    <a:pt x="342" y="1457"/>
                    <a:pt x="357" y="1443"/>
                    <a:pt x="374" y="1442"/>
                  </a:cubicBezTo>
                  <a:cubicBezTo>
                    <a:pt x="391" y="1442"/>
                    <a:pt x="415" y="1459"/>
                    <a:pt x="434" y="1453"/>
                  </a:cubicBezTo>
                  <a:cubicBezTo>
                    <a:pt x="446" y="1448"/>
                    <a:pt x="467" y="1405"/>
                    <a:pt x="477" y="1416"/>
                  </a:cubicBezTo>
                  <a:cubicBezTo>
                    <a:pt x="488" y="1405"/>
                    <a:pt x="494" y="1390"/>
                    <a:pt x="511" y="1387"/>
                  </a:cubicBezTo>
                  <a:cubicBezTo>
                    <a:pt x="515" y="1419"/>
                    <a:pt x="551" y="1399"/>
                    <a:pt x="541" y="1433"/>
                  </a:cubicBezTo>
                  <a:cubicBezTo>
                    <a:pt x="546" y="1435"/>
                    <a:pt x="569" y="1439"/>
                    <a:pt x="572" y="1437"/>
                  </a:cubicBezTo>
                  <a:cubicBezTo>
                    <a:pt x="582" y="1433"/>
                    <a:pt x="587" y="1415"/>
                    <a:pt x="594" y="1407"/>
                  </a:cubicBezTo>
                  <a:cubicBezTo>
                    <a:pt x="602" y="1397"/>
                    <a:pt x="611" y="1389"/>
                    <a:pt x="620" y="1379"/>
                  </a:cubicBezTo>
                  <a:cubicBezTo>
                    <a:pt x="629" y="1369"/>
                    <a:pt x="641" y="1352"/>
                    <a:pt x="645" y="1339"/>
                  </a:cubicBezTo>
                  <a:cubicBezTo>
                    <a:pt x="649" y="1326"/>
                    <a:pt x="642" y="1309"/>
                    <a:pt x="654" y="1299"/>
                  </a:cubicBezTo>
                  <a:cubicBezTo>
                    <a:pt x="671" y="1286"/>
                    <a:pt x="697" y="1304"/>
                    <a:pt x="715" y="1313"/>
                  </a:cubicBezTo>
                  <a:cubicBezTo>
                    <a:pt x="726" y="1319"/>
                    <a:pt x="734" y="1331"/>
                    <a:pt x="745" y="1336"/>
                  </a:cubicBezTo>
                  <a:cubicBezTo>
                    <a:pt x="755" y="1340"/>
                    <a:pt x="769" y="1337"/>
                    <a:pt x="779" y="1340"/>
                  </a:cubicBezTo>
                  <a:cubicBezTo>
                    <a:pt x="802" y="1345"/>
                    <a:pt x="823" y="1355"/>
                    <a:pt x="843" y="1364"/>
                  </a:cubicBezTo>
                  <a:cubicBezTo>
                    <a:pt x="855" y="1370"/>
                    <a:pt x="885" y="1382"/>
                    <a:pt x="896" y="1372"/>
                  </a:cubicBezTo>
                  <a:cubicBezTo>
                    <a:pt x="920" y="1349"/>
                    <a:pt x="874" y="1351"/>
                    <a:pt x="877" y="1333"/>
                  </a:cubicBezTo>
                  <a:cubicBezTo>
                    <a:pt x="878" y="1327"/>
                    <a:pt x="886" y="1331"/>
                    <a:pt x="888" y="1326"/>
                  </a:cubicBezTo>
                  <a:cubicBezTo>
                    <a:pt x="891" y="1322"/>
                    <a:pt x="888" y="1317"/>
                    <a:pt x="891" y="1312"/>
                  </a:cubicBezTo>
                  <a:cubicBezTo>
                    <a:pt x="901" y="1296"/>
                    <a:pt x="916" y="1285"/>
                    <a:pt x="936" y="1288"/>
                  </a:cubicBezTo>
                  <a:cubicBezTo>
                    <a:pt x="950" y="1311"/>
                    <a:pt x="968" y="1267"/>
                    <a:pt x="975" y="1257"/>
                  </a:cubicBezTo>
                  <a:cubicBezTo>
                    <a:pt x="983" y="1243"/>
                    <a:pt x="982" y="1244"/>
                    <a:pt x="981" y="1230"/>
                  </a:cubicBezTo>
                  <a:cubicBezTo>
                    <a:pt x="981" y="1218"/>
                    <a:pt x="978" y="1211"/>
                    <a:pt x="985" y="1203"/>
                  </a:cubicBezTo>
                  <a:cubicBezTo>
                    <a:pt x="992" y="1194"/>
                    <a:pt x="1006" y="1197"/>
                    <a:pt x="1003" y="1181"/>
                  </a:cubicBezTo>
                  <a:cubicBezTo>
                    <a:pt x="1001" y="1172"/>
                    <a:pt x="988" y="1164"/>
                    <a:pt x="987" y="1154"/>
                  </a:cubicBezTo>
                  <a:cubicBezTo>
                    <a:pt x="982" y="1120"/>
                    <a:pt x="1012" y="1133"/>
                    <a:pt x="1029" y="1141"/>
                  </a:cubicBezTo>
                  <a:cubicBezTo>
                    <a:pt x="1028" y="1138"/>
                    <a:pt x="1029" y="1132"/>
                    <a:pt x="1028" y="1128"/>
                  </a:cubicBezTo>
                  <a:cubicBezTo>
                    <a:pt x="1041" y="1127"/>
                    <a:pt x="1071" y="1131"/>
                    <a:pt x="1083" y="1127"/>
                  </a:cubicBezTo>
                  <a:cubicBezTo>
                    <a:pt x="1093" y="1123"/>
                    <a:pt x="1096" y="1107"/>
                    <a:pt x="1106" y="1102"/>
                  </a:cubicBezTo>
                  <a:cubicBezTo>
                    <a:pt x="1123" y="1093"/>
                    <a:pt x="1186" y="1108"/>
                    <a:pt x="1191" y="1082"/>
                  </a:cubicBezTo>
                  <a:cubicBezTo>
                    <a:pt x="1164" y="1068"/>
                    <a:pt x="1137" y="1029"/>
                    <a:pt x="1149" y="999"/>
                  </a:cubicBezTo>
                  <a:cubicBezTo>
                    <a:pt x="1166" y="959"/>
                    <a:pt x="1217" y="961"/>
                    <a:pt x="1249" y="943"/>
                  </a:cubicBezTo>
                  <a:cubicBezTo>
                    <a:pt x="1256" y="939"/>
                    <a:pt x="1257" y="927"/>
                    <a:pt x="1265" y="924"/>
                  </a:cubicBezTo>
                  <a:cubicBezTo>
                    <a:pt x="1282" y="916"/>
                    <a:pt x="1297" y="939"/>
                    <a:pt x="1313" y="927"/>
                  </a:cubicBezTo>
                  <a:cubicBezTo>
                    <a:pt x="1334" y="912"/>
                    <a:pt x="1324" y="887"/>
                    <a:pt x="1317" y="868"/>
                  </a:cubicBezTo>
                  <a:cubicBezTo>
                    <a:pt x="1309" y="847"/>
                    <a:pt x="1298" y="816"/>
                    <a:pt x="1314" y="796"/>
                  </a:cubicBezTo>
                  <a:cubicBezTo>
                    <a:pt x="1324" y="783"/>
                    <a:pt x="1349" y="774"/>
                    <a:pt x="1363" y="764"/>
                  </a:cubicBezTo>
                  <a:cubicBezTo>
                    <a:pt x="1394" y="744"/>
                    <a:pt x="1430" y="724"/>
                    <a:pt x="1466" y="710"/>
                  </a:cubicBezTo>
                  <a:cubicBezTo>
                    <a:pt x="1458" y="700"/>
                    <a:pt x="1450" y="689"/>
                    <a:pt x="1445" y="677"/>
                  </a:cubicBezTo>
                  <a:cubicBezTo>
                    <a:pt x="1422" y="625"/>
                    <a:pt x="1397" y="580"/>
                    <a:pt x="1397" y="523"/>
                  </a:cubicBezTo>
                  <a:cubicBezTo>
                    <a:pt x="1396" y="493"/>
                    <a:pt x="1373" y="469"/>
                    <a:pt x="1369" y="440"/>
                  </a:cubicBezTo>
                  <a:cubicBezTo>
                    <a:pt x="1364" y="410"/>
                    <a:pt x="1369" y="372"/>
                    <a:pt x="1372" y="342"/>
                  </a:cubicBezTo>
                  <a:cubicBezTo>
                    <a:pt x="1375" y="312"/>
                    <a:pt x="1389" y="288"/>
                    <a:pt x="1394" y="261"/>
                  </a:cubicBezTo>
                  <a:cubicBezTo>
                    <a:pt x="1400" y="234"/>
                    <a:pt x="1363" y="229"/>
                    <a:pt x="1351" y="211"/>
                  </a:cubicBezTo>
                  <a:cubicBezTo>
                    <a:pt x="1335" y="188"/>
                    <a:pt x="1341" y="152"/>
                    <a:pt x="1331" y="125"/>
                  </a:cubicBezTo>
                  <a:cubicBezTo>
                    <a:pt x="1322" y="99"/>
                    <a:pt x="1304" y="142"/>
                    <a:pt x="1297" y="147"/>
                  </a:cubicBezTo>
                  <a:cubicBezTo>
                    <a:pt x="1253" y="176"/>
                    <a:pt x="1245" y="105"/>
                    <a:pt x="1238" y="81"/>
                  </a:cubicBezTo>
                  <a:cubicBezTo>
                    <a:pt x="1230" y="56"/>
                    <a:pt x="1218" y="65"/>
                    <a:pt x="1203" y="76"/>
                  </a:cubicBezTo>
                  <a:cubicBezTo>
                    <a:pt x="1186" y="90"/>
                    <a:pt x="1173" y="89"/>
                    <a:pt x="1153" y="88"/>
                  </a:cubicBezTo>
                  <a:cubicBezTo>
                    <a:pt x="1135" y="88"/>
                    <a:pt x="1115" y="72"/>
                    <a:pt x="1134" y="57"/>
                  </a:cubicBezTo>
                  <a:cubicBezTo>
                    <a:pt x="1152" y="41"/>
                    <a:pt x="1143" y="24"/>
                    <a:pt x="1124" y="12"/>
                  </a:cubicBezTo>
                  <a:cubicBezTo>
                    <a:pt x="1103" y="0"/>
                    <a:pt x="1018" y="34"/>
                    <a:pt x="1028" y="59"/>
                  </a:cubicBezTo>
                  <a:cubicBezTo>
                    <a:pt x="1036" y="82"/>
                    <a:pt x="1029" y="102"/>
                    <a:pt x="1034" y="125"/>
                  </a:cubicBezTo>
                  <a:cubicBezTo>
                    <a:pt x="1039" y="148"/>
                    <a:pt x="1061" y="177"/>
                    <a:pt x="1029" y="193"/>
                  </a:cubicBezTo>
                  <a:cubicBezTo>
                    <a:pt x="1002" y="207"/>
                    <a:pt x="966" y="181"/>
                    <a:pt x="936" y="187"/>
                  </a:cubicBezTo>
                  <a:cubicBezTo>
                    <a:pt x="913" y="191"/>
                    <a:pt x="887" y="197"/>
                    <a:pt x="866" y="206"/>
                  </a:cubicBezTo>
                  <a:cubicBezTo>
                    <a:pt x="848" y="214"/>
                    <a:pt x="806" y="277"/>
                    <a:pt x="830" y="295"/>
                  </a:cubicBezTo>
                  <a:cubicBezTo>
                    <a:pt x="801" y="274"/>
                    <a:pt x="770" y="257"/>
                    <a:pt x="743" y="232"/>
                  </a:cubicBezTo>
                  <a:cubicBezTo>
                    <a:pt x="729" y="219"/>
                    <a:pt x="717" y="205"/>
                    <a:pt x="706" y="190"/>
                  </a:cubicBezTo>
                  <a:cubicBezTo>
                    <a:pt x="700" y="195"/>
                    <a:pt x="694" y="201"/>
                    <a:pt x="688" y="206"/>
                  </a:cubicBezTo>
                  <a:cubicBezTo>
                    <a:pt x="678" y="213"/>
                    <a:pt x="665" y="215"/>
                    <a:pt x="664" y="229"/>
                  </a:cubicBezTo>
                  <a:cubicBezTo>
                    <a:pt x="661" y="228"/>
                    <a:pt x="658" y="230"/>
                    <a:pt x="655" y="229"/>
                  </a:cubicBezTo>
                  <a:cubicBezTo>
                    <a:pt x="654" y="246"/>
                    <a:pt x="655" y="263"/>
                    <a:pt x="655" y="280"/>
                  </a:cubicBezTo>
                  <a:cubicBezTo>
                    <a:pt x="654" y="292"/>
                    <a:pt x="654" y="294"/>
                    <a:pt x="659" y="303"/>
                  </a:cubicBezTo>
                  <a:cubicBezTo>
                    <a:pt x="664" y="312"/>
                    <a:pt x="669" y="315"/>
                    <a:pt x="669" y="326"/>
                  </a:cubicBezTo>
                  <a:cubicBezTo>
                    <a:pt x="686" y="328"/>
                    <a:pt x="685" y="337"/>
                    <a:pt x="685" y="350"/>
                  </a:cubicBezTo>
                  <a:cubicBezTo>
                    <a:pt x="685" y="360"/>
                    <a:pt x="682" y="354"/>
                    <a:pt x="688" y="364"/>
                  </a:cubicBezTo>
                  <a:cubicBezTo>
                    <a:pt x="698" y="382"/>
                    <a:pt x="711" y="397"/>
                    <a:pt x="720" y="416"/>
                  </a:cubicBezTo>
                  <a:cubicBezTo>
                    <a:pt x="725" y="425"/>
                    <a:pt x="729" y="436"/>
                    <a:pt x="729" y="447"/>
                  </a:cubicBezTo>
                  <a:cubicBezTo>
                    <a:pt x="729" y="457"/>
                    <a:pt x="725" y="470"/>
                    <a:pt x="718" y="479"/>
                  </a:cubicBezTo>
                  <a:cubicBezTo>
                    <a:pt x="712" y="485"/>
                    <a:pt x="701" y="487"/>
                    <a:pt x="698" y="496"/>
                  </a:cubicBezTo>
                  <a:cubicBezTo>
                    <a:pt x="694" y="506"/>
                    <a:pt x="700" y="521"/>
                    <a:pt x="696" y="533"/>
                  </a:cubicBezTo>
                  <a:cubicBezTo>
                    <a:pt x="692" y="544"/>
                    <a:pt x="688" y="555"/>
                    <a:pt x="693" y="567"/>
                  </a:cubicBezTo>
                  <a:cubicBezTo>
                    <a:pt x="677" y="572"/>
                    <a:pt x="664" y="561"/>
                    <a:pt x="650" y="554"/>
                  </a:cubicBezTo>
                  <a:cubicBezTo>
                    <a:pt x="637" y="547"/>
                    <a:pt x="621" y="544"/>
                    <a:pt x="607" y="541"/>
                  </a:cubicBezTo>
                  <a:cubicBezTo>
                    <a:pt x="596" y="538"/>
                    <a:pt x="598" y="539"/>
                    <a:pt x="593" y="530"/>
                  </a:cubicBezTo>
                  <a:cubicBezTo>
                    <a:pt x="588" y="523"/>
                    <a:pt x="589" y="516"/>
                    <a:pt x="581" y="513"/>
                  </a:cubicBezTo>
                  <a:cubicBezTo>
                    <a:pt x="577" y="511"/>
                    <a:pt x="568" y="513"/>
                    <a:pt x="563" y="512"/>
                  </a:cubicBezTo>
                  <a:cubicBezTo>
                    <a:pt x="555" y="511"/>
                    <a:pt x="547" y="507"/>
                    <a:pt x="539" y="507"/>
                  </a:cubicBezTo>
                  <a:cubicBezTo>
                    <a:pt x="540" y="507"/>
                    <a:pt x="515" y="647"/>
                    <a:pt x="511" y="658"/>
                  </a:cubicBezTo>
                  <a:cubicBezTo>
                    <a:pt x="488" y="658"/>
                    <a:pt x="467" y="655"/>
                    <a:pt x="444" y="656"/>
                  </a:cubicBezTo>
                  <a:cubicBezTo>
                    <a:pt x="439" y="665"/>
                    <a:pt x="413" y="660"/>
                    <a:pt x="403" y="660"/>
                  </a:cubicBezTo>
                  <a:cubicBezTo>
                    <a:pt x="398" y="661"/>
                    <a:pt x="410" y="678"/>
                    <a:pt x="411" y="678"/>
                  </a:cubicBezTo>
                  <a:cubicBezTo>
                    <a:pt x="415" y="689"/>
                    <a:pt x="413" y="685"/>
                    <a:pt x="410" y="694"/>
                  </a:cubicBezTo>
                  <a:cubicBezTo>
                    <a:pt x="405" y="710"/>
                    <a:pt x="406" y="727"/>
                    <a:pt x="402" y="743"/>
                  </a:cubicBezTo>
                  <a:cubicBezTo>
                    <a:pt x="399" y="744"/>
                    <a:pt x="395" y="744"/>
                    <a:pt x="392" y="742"/>
                  </a:cubicBezTo>
                  <a:cubicBezTo>
                    <a:pt x="392" y="739"/>
                    <a:pt x="390" y="734"/>
                    <a:pt x="391" y="731"/>
                  </a:cubicBezTo>
                  <a:cubicBezTo>
                    <a:pt x="387" y="729"/>
                    <a:pt x="381" y="728"/>
                    <a:pt x="377" y="729"/>
                  </a:cubicBezTo>
                  <a:cubicBezTo>
                    <a:pt x="377" y="736"/>
                    <a:pt x="372" y="751"/>
                    <a:pt x="375" y="757"/>
                  </a:cubicBezTo>
                  <a:cubicBezTo>
                    <a:pt x="378" y="762"/>
                    <a:pt x="384" y="761"/>
                    <a:pt x="388" y="766"/>
                  </a:cubicBezTo>
                  <a:cubicBezTo>
                    <a:pt x="392" y="769"/>
                    <a:pt x="395" y="775"/>
                    <a:pt x="397" y="779"/>
                  </a:cubicBezTo>
                  <a:cubicBezTo>
                    <a:pt x="402" y="772"/>
                    <a:pt x="409" y="776"/>
                    <a:pt x="414" y="781"/>
                  </a:cubicBezTo>
                  <a:cubicBezTo>
                    <a:pt x="409" y="798"/>
                    <a:pt x="383" y="796"/>
                    <a:pt x="367" y="796"/>
                  </a:cubicBezTo>
                  <a:cubicBezTo>
                    <a:pt x="358" y="795"/>
                    <a:pt x="350" y="792"/>
                    <a:pt x="341" y="793"/>
                  </a:cubicBezTo>
                  <a:cubicBezTo>
                    <a:pt x="331" y="794"/>
                    <a:pt x="325" y="798"/>
                    <a:pt x="314" y="795"/>
                  </a:cubicBezTo>
                  <a:cubicBezTo>
                    <a:pt x="297" y="792"/>
                    <a:pt x="280" y="787"/>
                    <a:pt x="262" y="788"/>
                  </a:cubicBezTo>
                  <a:cubicBezTo>
                    <a:pt x="253" y="789"/>
                    <a:pt x="245" y="795"/>
                    <a:pt x="236" y="793"/>
                  </a:cubicBezTo>
                  <a:cubicBezTo>
                    <a:pt x="228" y="791"/>
                    <a:pt x="224" y="783"/>
                    <a:pt x="213" y="784"/>
                  </a:cubicBezTo>
                  <a:cubicBezTo>
                    <a:pt x="197" y="787"/>
                    <a:pt x="183" y="793"/>
                    <a:pt x="165" y="793"/>
                  </a:cubicBezTo>
                  <a:cubicBezTo>
                    <a:pt x="146" y="793"/>
                    <a:pt x="127" y="789"/>
                    <a:pt x="109" y="783"/>
                  </a:cubicBezTo>
                  <a:cubicBezTo>
                    <a:pt x="73" y="771"/>
                    <a:pt x="40" y="748"/>
                    <a:pt x="21" y="714"/>
                  </a:cubicBezTo>
                  <a:cubicBezTo>
                    <a:pt x="18" y="710"/>
                    <a:pt x="20" y="706"/>
                    <a:pt x="15" y="702"/>
                  </a:cubicBezTo>
                  <a:cubicBezTo>
                    <a:pt x="9" y="719"/>
                    <a:pt x="23" y="730"/>
                    <a:pt x="23" y="746"/>
                  </a:cubicBezTo>
                  <a:cubicBezTo>
                    <a:pt x="23" y="761"/>
                    <a:pt x="9" y="771"/>
                    <a:pt x="4" y="784"/>
                  </a:cubicBezTo>
                  <a:cubicBezTo>
                    <a:pt x="0" y="794"/>
                    <a:pt x="3" y="803"/>
                    <a:pt x="5" y="813"/>
                  </a:cubicBezTo>
                  <a:cubicBezTo>
                    <a:pt x="8" y="825"/>
                    <a:pt x="10" y="836"/>
                    <a:pt x="21" y="843"/>
                  </a:cubicBezTo>
                  <a:cubicBezTo>
                    <a:pt x="33" y="851"/>
                    <a:pt x="49" y="844"/>
                    <a:pt x="63" y="853"/>
                  </a:cubicBezTo>
                  <a:cubicBezTo>
                    <a:pt x="75" y="861"/>
                    <a:pt x="92" y="877"/>
                    <a:pt x="95" y="892"/>
                  </a:cubicBezTo>
                  <a:cubicBezTo>
                    <a:pt x="100" y="915"/>
                    <a:pt x="78" y="933"/>
                    <a:pt x="68" y="950"/>
                  </a:cubicBezTo>
                  <a:cubicBezTo>
                    <a:pt x="64" y="957"/>
                    <a:pt x="58" y="971"/>
                    <a:pt x="59" y="980"/>
                  </a:cubicBezTo>
                  <a:cubicBezTo>
                    <a:pt x="60" y="992"/>
                    <a:pt x="72" y="997"/>
                    <a:pt x="74" y="1007"/>
                  </a:cubicBezTo>
                  <a:cubicBezTo>
                    <a:pt x="76" y="1022"/>
                    <a:pt x="64" y="1020"/>
                    <a:pt x="60" y="1032"/>
                  </a:cubicBezTo>
                  <a:cubicBezTo>
                    <a:pt x="55" y="1047"/>
                    <a:pt x="64" y="1046"/>
                    <a:pt x="70" y="1055"/>
                  </a:cubicBezTo>
                  <a:cubicBezTo>
                    <a:pt x="88" y="1077"/>
                    <a:pt x="110" y="1096"/>
                    <a:pt x="125" y="1125"/>
                  </a:cubicBezTo>
                  <a:cubicBezTo>
                    <a:pt x="128" y="1132"/>
                    <a:pt x="138" y="1160"/>
                    <a:pt x="146" y="1163"/>
                  </a:cubicBezTo>
                  <a:cubicBezTo>
                    <a:pt x="157" y="1166"/>
                    <a:pt x="167" y="1149"/>
                    <a:pt x="175" y="1144"/>
                  </a:cubicBezTo>
                  <a:cubicBezTo>
                    <a:pt x="176" y="1147"/>
                    <a:pt x="180" y="1157"/>
                    <a:pt x="183" y="1158"/>
                  </a:cubicBezTo>
                  <a:cubicBezTo>
                    <a:pt x="195" y="1163"/>
                    <a:pt x="193" y="1156"/>
                    <a:pt x="200" y="1155"/>
                  </a:cubicBezTo>
                  <a:cubicBezTo>
                    <a:pt x="206" y="1154"/>
                    <a:pt x="208" y="1153"/>
                    <a:pt x="213" y="1153"/>
                  </a:cubicBezTo>
                  <a:cubicBezTo>
                    <a:pt x="217" y="1153"/>
                    <a:pt x="221" y="1156"/>
                    <a:pt x="225" y="1156"/>
                  </a:cubicBezTo>
                  <a:cubicBezTo>
                    <a:pt x="230" y="1155"/>
                    <a:pt x="231" y="1147"/>
                    <a:pt x="236" y="1147"/>
                  </a:cubicBezTo>
                  <a:cubicBezTo>
                    <a:pt x="245" y="1148"/>
                    <a:pt x="252" y="1152"/>
                    <a:pt x="251" y="1163"/>
                  </a:cubicBezTo>
                  <a:cubicBezTo>
                    <a:pt x="250" y="1171"/>
                    <a:pt x="239" y="1178"/>
                    <a:pt x="236" y="1185"/>
                  </a:cubicBezTo>
                  <a:cubicBezTo>
                    <a:pt x="232" y="1194"/>
                    <a:pt x="235" y="1197"/>
                    <a:pt x="233" y="1205"/>
                  </a:cubicBezTo>
                  <a:cubicBezTo>
                    <a:pt x="231" y="1215"/>
                    <a:pt x="229" y="1233"/>
                    <a:pt x="219" y="1236"/>
                  </a:cubicBezTo>
                  <a:cubicBezTo>
                    <a:pt x="218" y="1237"/>
                    <a:pt x="207" y="1231"/>
                    <a:pt x="201" y="1232"/>
                  </a:cubicBezTo>
                  <a:cubicBezTo>
                    <a:pt x="190" y="1235"/>
                    <a:pt x="177" y="1254"/>
                    <a:pt x="170" y="1262"/>
                  </a:cubicBezTo>
                  <a:cubicBezTo>
                    <a:pt x="161" y="1272"/>
                    <a:pt x="156" y="1287"/>
                    <a:pt x="146" y="1295"/>
                  </a:cubicBezTo>
                  <a:cubicBezTo>
                    <a:pt x="169" y="1310"/>
                    <a:pt x="149" y="1331"/>
                    <a:pt x="136" y="1350"/>
                  </a:cubicBezTo>
                  <a:cubicBezTo>
                    <a:pt x="157" y="1360"/>
                    <a:pt x="176" y="1372"/>
                    <a:pt x="198" y="1379"/>
                  </a:cubicBezTo>
                  <a:cubicBezTo>
                    <a:pt x="208" y="1351"/>
                    <a:pt x="217" y="1370"/>
                    <a:pt x="235" y="1372"/>
                  </a:cubicBezTo>
                  <a:cubicBezTo>
                    <a:pt x="235" y="1374"/>
                    <a:pt x="234" y="1376"/>
                    <a:pt x="235" y="1377"/>
                  </a:cubicBezTo>
                  <a:cubicBezTo>
                    <a:pt x="234" y="1375"/>
                    <a:pt x="250" y="1388"/>
                    <a:pt x="252" y="1389"/>
                  </a:cubicBezTo>
                  <a:cubicBezTo>
                    <a:pt x="257" y="1394"/>
                    <a:pt x="261" y="1401"/>
                    <a:pt x="266" y="1406"/>
                  </a:cubicBezTo>
                  <a:cubicBezTo>
                    <a:pt x="276" y="1420"/>
                    <a:pt x="286" y="1433"/>
                    <a:pt x="294" y="1448"/>
                  </a:cubicBezTo>
                  <a:cubicBezTo>
                    <a:pt x="295" y="1448"/>
                    <a:pt x="295" y="1449"/>
                    <a:pt x="296" y="1450"/>
                  </a:cubicBezTo>
                  <a:cubicBezTo>
                    <a:pt x="296" y="1450"/>
                    <a:pt x="296" y="1450"/>
                    <a:pt x="296" y="1449"/>
                  </a:cubicBezTo>
                  <a:cubicBezTo>
                    <a:pt x="308" y="1449"/>
                    <a:pt x="314" y="1455"/>
                    <a:pt x="324" y="1456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7" name="Freeform 30"/>
            <p:cNvSpPr>
              <a:spLocks/>
            </p:cNvSpPr>
            <p:nvPr/>
          </p:nvSpPr>
          <p:spPr bwMode="auto">
            <a:xfrm>
              <a:off x="9650415" y="1954212"/>
              <a:ext cx="2133600" cy="2363789"/>
            </a:xfrm>
            <a:custGeom>
              <a:avLst/>
              <a:gdLst>
                <a:gd name="T0" fmla="*/ 502 w 569"/>
                <a:gd name="T1" fmla="*/ 154 h 630"/>
                <a:gd name="T2" fmla="*/ 475 w 569"/>
                <a:gd name="T3" fmla="*/ 146 h 630"/>
                <a:gd name="T4" fmla="*/ 397 w 569"/>
                <a:gd name="T5" fmla="*/ 117 h 630"/>
                <a:gd name="T6" fmla="*/ 341 w 569"/>
                <a:gd name="T7" fmla="*/ 75 h 630"/>
                <a:gd name="T8" fmla="*/ 298 w 569"/>
                <a:gd name="T9" fmla="*/ 43 h 630"/>
                <a:gd name="T10" fmla="*/ 245 w 569"/>
                <a:gd name="T11" fmla="*/ 27 h 630"/>
                <a:gd name="T12" fmla="*/ 245 w 569"/>
                <a:gd name="T13" fmla="*/ 60 h 630"/>
                <a:gd name="T14" fmla="*/ 241 w 569"/>
                <a:gd name="T15" fmla="*/ 148 h 630"/>
                <a:gd name="T16" fmla="*/ 283 w 569"/>
                <a:gd name="T17" fmla="*/ 209 h 630"/>
                <a:gd name="T18" fmla="*/ 298 w 569"/>
                <a:gd name="T19" fmla="*/ 240 h 630"/>
                <a:gd name="T20" fmla="*/ 248 w 569"/>
                <a:gd name="T21" fmla="*/ 251 h 630"/>
                <a:gd name="T22" fmla="*/ 212 w 569"/>
                <a:gd name="T23" fmla="*/ 244 h 630"/>
                <a:gd name="T24" fmla="*/ 159 w 569"/>
                <a:gd name="T25" fmla="*/ 252 h 630"/>
                <a:gd name="T26" fmla="*/ 119 w 569"/>
                <a:gd name="T27" fmla="*/ 238 h 630"/>
                <a:gd name="T28" fmla="*/ 50 w 569"/>
                <a:gd name="T29" fmla="*/ 240 h 630"/>
                <a:gd name="T30" fmla="*/ 8 w 569"/>
                <a:gd name="T31" fmla="*/ 246 h 630"/>
                <a:gd name="T32" fmla="*/ 49 w 569"/>
                <a:gd name="T33" fmla="*/ 291 h 630"/>
                <a:gd name="T34" fmla="*/ 90 w 569"/>
                <a:gd name="T35" fmla="*/ 311 h 630"/>
                <a:gd name="T36" fmla="*/ 36 w 569"/>
                <a:gd name="T37" fmla="*/ 402 h 630"/>
                <a:gd name="T38" fmla="*/ 59 w 569"/>
                <a:gd name="T39" fmla="*/ 457 h 630"/>
                <a:gd name="T40" fmla="*/ 80 w 569"/>
                <a:gd name="T41" fmla="*/ 495 h 630"/>
                <a:gd name="T42" fmla="*/ 79 w 569"/>
                <a:gd name="T43" fmla="*/ 527 h 630"/>
                <a:gd name="T44" fmla="*/ 53 w 569"/>
                <a:gd name="T45" fmla="*/ 565 h 630"/>
                <a:gd name="T46" fmla="*/ 60 w 569"/>
                <a:gd name="T47" fmla="*/ 619 h 630"/>
                <a:gd name="T48" fmla="*/ 110 w 569"/>
                <a:gd name="T49" fmla="*/ 627 h 630"/>
                <a:gd name="T50" fmla="*/ 100 w 569"/>
                <a:gd name="T51" fmla="*/ 581 h 630"/>
                <a:gd name="T52" fmla="*/ 179 w 569"/>
                <a:gd name="T53" fmla="*/ 555 h 630"/>
                <a:gd name="T54" fmla="*/ 229 w 569"/>
                <a:gd name="T55" fmla="*/ 475 h 630"/>
                <a:gd name="T56" fmla="*/ 423 w 569"/>
                <a:gd name="T57" fmla="*/ 476 h 630"/>
                <a:gd name="T58" fmla="*/ 470 w 569"/>
                <a:gd name="T59" fmla="*/ 535 h 630"/>
                <a:gd name="T60" fmla="*/ 505 w 569"/>
                <a:gd name="T61" fmla="*/ 490 h 630"/>
                <a:gd name="T62" fmla="*/ 533 w 569"/>
                <a:gd name="T63" fmla="*/ 371 h 630"/>
                <a:gd name="T64" fmla="*/ 522 w 569"/>
                <a:gd name="T65" fmla="*/ 332 h 630"/>
                <a:gd name="T66" fmla="*/ 559 w 569"/>
                <a:gd name="T67" fmla="*/ 270 h 630"/>
                <a:gd name="T68" fmla="*/ 569 w 569"/>
                <a:gd name="T69" fmla="*/ 234 h 630"/>
                <a:gd name="T70" fmla="*/ 523 w 569"/>
                <a:gd name="T71" fmla="*/ 162 h 6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569" h="630">
                  <a:moveTo>
                    <a:pt x="523" y="162"/>
                  </a:moveTo>
                  <a:cubicBezTo>
                    <a:pt x="515" y="152"/>
                    <a:pt x="516" y="158"/>
                    <a:pt x="502" y="154"/>
                  </a:cubicBezTo>
                  <a:cubicBezTo>
                    <a:pt x="500" y="154"/>
                    <a:pt x="493" y="148"/>
                    <a:pt x="489" y="146"/>
                  </a:cubicBezTo>
                  <a:cubicBezTo>
                    <a:pt x="485" y="145"/>
                    <a:pt x="479" y="146"/>
                    <a:pt x="475" y="146"/>
                  </a:cubicBezTo>
                  <a:cubicBezTo>
                    <a:pt x="465" y="144"/>
                    <a:pt x="454" y="138"/>
                    <a:pt x="445" y="138"/>
                  </a:cubicBezTo>
                  <a:cubicBezTo>
                    <a:pt x="418" y="136"/>
                    <a:pt x="416" y="140"/>
                    <a:pt x="397" y="117"/>
                  </a:cubicBezTo>
                  <a:cubicBezTo>
                    <a:pt x="383" y="100"/>
                    <a:pt x="369" y="96"/>
                    <a:pt x="346" y="92"/>
                  </a:cubicBezTo>
                  <a:cubicBezTo>
                    <a:pt x="347" y="85"/>
                    <a:pt x="344" y="81"/>
                    <a:pt x="341" y="75"/>
                  </a:cubicBezTo>
                  <a:cubicBezTo>
                    <a:pt x="333" y="61"/>
                    <a:pt x="326" y="67"/>
                    <a:pt x="319" y="64"/>
                  </a:cubicBezTo>
                  <a:cubicBezTo>
                    <a:pt x="308" y="59"/>
                    <a:pt x="305" y="54"/>
                    <a:pt x="298" y="43"/>
                  </a:cubicBezTo>
                  <a:cubicBezTo>
                    <a:pt x="286" y="28"/>
                    <a:pt x="270" y="0"/>
                    <a:pt x="253" y="13"/>
                  </a:cubicBezTo>
                  <a:cubicBezTo>
                    <a:pt x="251" y="14"/>
                    <a:pt x="248" y="24"/>
                    <a:pt x="245" y="27"/>
                  </a:cubicBezTo>
                  <a:cubicBezTo>
                    <a:pt x="241" y="30"/>
                    <a:pt x="234" y="28"/>
                    <a:pt x="231" y="33"/>
                  </a:cubicBezTo>
                  <a:cubicBezTo>
                    <a:pt x="225" y="44"/>
                    <a:pt x="238" y="52"/>
                    <a:pt x="245" y="60"/>
                  </a:cubicBezTo>
                  <a:cubicBezTo>
                    <a:pt x="267" y="87"/>
                    <a:pt x="233" y="86"/>
                    <a:pt x="218" y="107"/>
                  </a:cubicBezTo>
                  <a:cubicBezTo>
                    <a:pt x="229" y="122"/>
                    <a:pt x="235" y="133"/>
                    <a:pt x="241" y="148"/>
                  </a:cubicBezTo>
                  <a:cubicBezTo>
                    <a:pt x="249" y="167"/>
                    <a:pt x="263" y="180"/>
                    <a:pt x="275" y="195"/>
                  </a:cubicBezTo>
                  <a:cubicBezTo>
                    <a:pt x="278" y="199"/>
                    <a:pt x="280" y="205"/>
                    <a:pt x="283" y="209"/>
                  </a:cubicBezTo>
                  <a:cubicBezTo>
                    <a:pt x="286" y="211"/>
                    <a:pt x="293" y="217"/>
                    <a:pt x="295" y="220"/>
                  </a:cubicBezTo>
                  <a:cubicBezTo>
                    <a:pt x="298" y="227"/>
                    <a:pt x="304" y="233"/>
                    <a:pt x="298" y="240"/>
                  </a:cubicBezTo>
                  <a:cubicBezTo>
                    <a:pt x="285" y="256"/>
                    <a:pt x="259" y="235"/>
                    <a:pt x="261" y="263"/>
                  </a:cubicBezTo>
                  <a:cubicBezTo>
                    <a:pt x="258" y="259"/>
                    <a:pt x="251" y="256"/>
                    <a:pt x="248" y="251"/>
                  </a:cubicBezTo>
                  <a:cubicBezTo>
                    <a:pt x="245" y="247"/>
                    <a:pt x="244" y="238"/>
                    <a:pt x="240" y="234"/>
                  </a:cubicBezTo>
                  <a:cubicBezTo>
                    <a:pt x="226" y="223"/>
                    <a:pt x="219" y="237"/>
                    <a:pt x="212" y="244"/>
                  </a:cubicBezTo>
                  <a:cubicBezTo>
                    <a:pt x="196" y="260"/>
                    <a:pt x="183" y="283"/>
                    <a:pt x="164" y="263"/>
                  </a:cubicBezTo>
                  <a:cubicBezTo>
                    <a:pt x="160" y="259"/>
                    <a:pt x="164" y="255"/>
                    <a:pt x="159" y="252"/>
                  </a:cubicBezTo>
                  <a:cubicBezTo>
                    <a:pt x="154" y="248"/>
                    <a:pt x="150" y="252"/>
                    <a:pt x="144" y="249"/>
                  </a:cubicBezTo>
                  <a:cubicBezTo>
                    <a:pt x="135" y="246"/>
                    <a:pt x="134" y="236"/>
                    <a:pt x="119" y="238"/>
                  </a:cubicBezTo>
                  <a:cubicBezTo>
                    <a:pt x="107" y="240"/>
                    <a:pt x="99" y="247"/>
                    <a:pt x="85" y="245"/>
                  </a:cubicBezTo>
                  <a:cubicBezTo>
                    <a:pt x="74" y="244"/>
                    <a:pt x="61" y="242"/>
                    <a:pt x="50" y="240"/>
                  </a:cubicBezTo>
                  <a:cubicBezTo>
                    <a:pt x="29" y="236"/>
                    <a:pt x="17" y="222"/>
                    <a:pt x="0" y="234"/>
                  </a:cubicBezTo>
                  <a:cubicBezTo>
                    <a:pt x="3" y="238"/>
                    <a:pt x="5" y="242"/>
                    <a:pt x="8" y="246"/>
                  </a:cubicBezTo>
                  <a:cubicBezTo>
                    <a:pt x="13" y="256"/>
                    <a:pt x="17" y="263"/>
                    <a:pt x="26" y="269"/>
                  </a:cubicBezTo>
                  <a:cubicBezTo>
                    <a:pt x="36" y="275"/>
                    <a:pt x="42" y="282"/>
                    <a:pt x="49" y="291"/>
                  </a:cubicBezTo>
                  <a:cubicBezTo>
                    <a:pt x="53" y="297"/>
                    <a:pt x="54" y="298"/>
                    <a:pt x="60" y="300"/>
                  </a:cubicBezTo>
                  <a:cubicBezTo>
                    <a:pt x="63" y="302"/>
                    <a:pt x="90" y="310"/>
                    <a:pt x="90" y="311"/>
                  </a:cubicBezTo>
                  <a:cubicBezTo>
                    <a:pt x="90" y="334"/>
                    <a:pt x="76" y="357"/>
                    <a:pt x="62" y="374"/>
                  </a:cubicBezTo>
                  <a:cubicBezTo>
                    <a:pt x="53" y="386"/>
                    <a:pt x="41" y="388"/>
                    <a:pt x="36" y="402"/>
                  </a:cubicBezTo>
                  <a:cubicBezTo>
                    <a:pt x="31" y="415"/>
                    <a:pt x="32" y="432"/>
                    <a:pt x="39" y="445"/>
                  </a:cubicBezTo>
                  <a:cubicBezTo>
                    <a:pt x="43" y="451"/>
                    <a:pt x="52" y="455"/>
                    <a:pt x="59" y="457"/>
                  </a:cubicBezTo>
                  <a:cubicBezTo>
                    <a:pt x="67" y="459"/>
                    <a:pt x="75" y="459"/>
                    <a:pt x="81" y="464"/>
                  </a:cubicBezTo>
                  <a:cubicBezTo>
                    <a:pt x="89" y="471"/>
                    <a:pt x="84" y="487"/>
                    <a:pt x="80" y="495"/>
                  </a:cubicBezTo>
                  <a:cubicBezTo>
                    <a:pt x="77" y="501"/>
                    <a:pt x="73" y="504"/>
                    <a:pt x="76" y="510"/>
                  </a:cubicBezTo>
                  <a:cubicBezTo>
                    <a:pt x="78" y="516"/>
                    <a:pt x="80" y="520"/>
                    <a:pt x="79" y="527"/>
                  </a:cubicBezTo>
                  <a:cubicBezTo>
                    <a:pt x="78" y="536"/>
                    <a:pt x="76" y="539"/>
                    <a:pt x="69" y="546"/>
                  </a:cubicBezTo>
                  <a:cubicBezTo>
                    <a:pt x="63" y="551"/>
                    <a:pt x="55" y="557"/>
                    <a:pt x="53" y="565"/>
                  </a:cubicBezTo>
                  <a:cubicBezTo>
                    <a:pt x="49" y="579"/>
                    <a:pt x="63" y="581"/>
                    <a:pt x="67" y="591"/>
                  </a:cubicBezTo>
                  <a:cubicBezTo>
                    <a:pt x="71" y="601"/>
                    <a:pt x="60" y="609"/>
                    <a:pt x="60" y="619"/>
                  </a:cubicBezTo>
                  <a:cubicBezTo>
                    <a:pt x="61" y="630"/>
                    <a:pt x="71" y="629"/>
                    <a:pt x="79" y="628"/>
                  </a:cubicBezTo>
                  <a:cubicBezTo>
                    <a:pt x="89" y="626"/>
                    <a:pt x="100" y="625"/>
                    <a:pt x="110" y="627"/>
                  </a:cubicBezTo>
                  <a:cubicBezTo>
                    <a:pt x="113" y="622"/>
                    <a:pt x="114" y="616"/>
                    <a:pt x="113" y="609"/>
                  </a:cubicBezTo>
                  <a:cubicBezTo>
                    <a:pt x="111" y="600"/>
                    <a:pt x="97" y="592"/>
                    <a:pt x="100" y="581"/>
                  </a:cubicBezTo>
                  <a:cubicBezTo>
                    <a:pt x="107" y="556"/>
                    <a:pt x="141" y="576"/>
                    <a:pt x="153" y="574"/>
                  </a:cubicBezTo>
                  <a:cubicBezTo>
                    <a:pt x="156" y="573"/>
                    <a:pt x="176" y="557"/>
                    <a:pt x="179" y="555"/>
                  </a:cubicBezTo>
                  <a:cubicBezTo>
                    <a:pt x="189" y="548"/>
                    <a:pt x="195" y="539"/>
                    <a:pt x="199" y="529"/>
                  </a:cubicBezTo>
                  <a:cubicBezTo>
                    <a:pt x="208" y="507"/>
                    <a:pt x="209" y="492"/>
                    <a:pt x="229" y="475"/>
                  </a:cubicBezTo>
                  <a:cubicBezTo>
                    <a:pt x="255" y="453"/>
                    <a:pt x="324" y="460"/>
                    <a:pt x="360" y="455"/>
                  </a:cubicBezTo>
                  <a:cubicBezTo>
                    <a:pt x="378" y="453"/>
                    <a:pt x="406" y="466"/>
                    <a:pt x="423" y="476"/>
                  </a:cubicBezTo>
                  <a:cubicBezTo>
                    <a:pt x="443" y="488"/>
                    <a:pt x="448" y="514"/>
                    <a:pt x="466" y="527"/>
                  </a:cubicBezTo>
                  <a:cubicBezTo>
                    <a:pt x="468" y="529"/>
                    <a:pt x="469" y="533"/>
                    <a:pt x="470" y="535"/>
                  </a:cubicBezTo>
                  <a:cubicBezTo>
                    <a:pt x="474" y="527"/>
                    <a:pt x="478" y="518"/>
                    <a:pt x="484" y="511"/>
                  </a:cubicBezTo>
                  <a:cubicBezTo>
                    <a:pt x="490" y="504"/>
                    <a:pt x="504" y="500"/>
                    <a:pt x="505" y="490"/>
                  </a:cubicBezTo>
                  <a:cubicBezTo>
                    <a:pt x="506" y="479"/>
                    <a:pt x="487" y="450"/>
                    <a:pt x="481" y="441"/>
                  </a:cubicBezTo>
                  <a:cubicBezTo>
                    <a:pt x="504" y="425"/>
                    <a:pt x="542" y="407"/>
                    <a:pt x="533" y="371"/>
                  </a:cubicBezTo>
                  <a:cubicBezTo>
                    <a:pt x="531" y="360"/>
                    <a:pt x="526" y="361"/>
                    <a:pt x="522" y="353"/>
                  </a:cubicBezTo>
                  <a:cubicBezTo>
                    <a:pt x="519" y="344"/>
                    <a:pt x="522" y="338"/>
                    <a:pt x="522" y="332"/>
                  </a:cubicBezTo>
                  <a:cubicBezTo>
                    <a:pt x="521" y="317"/>
                    <a:pt x="514" y="307"/>
                    <a:pt x="508" y="291"/>
                  </a:cubicBezTo>
                  <a:cubicBezTo>
                    <a:pt x="519" y="287"/>
                    <a:pt x="547" y="253"/>
                    <a:pt x="559" y="270"/>
                  </a:cubicBezTo>
                  <a:cubicBezTo>
                    <a:pt x="564" y="266"/>
                    <a:pt x="565" y="262"/>
                    <a:pt x="563" y="256"/>
                  </a:cubicBezTo>
                  <a:cubicBezTo>
                    <a:pt x="547" y="252"/>
                    <a:pt x="557" y="242"/>
                    <a:pt x="569" y="234"/>
                  </a:cubicBezTo>
                  <a:cubicBezTo>
                    <a:pt x="558" y="221"/>
                    <a:pt x="548" y="206"/>
                    <a:pt x="538" y="191"/>
                  </a:cubicBezTo>
                  <a:cubicBezTo>
                    <a:pt x="533" y="182"/>
                    <a:pt x="529" y="170"/>
                    <a:pt x="523" y="162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8" name="Freeform 31"/>
            <p:cNvSpPr>
              <a:spLocks/>
            </p:cNvSpPr>
            <p:nvPr/>
          </p:nvSpPr>
          <p:spPr bwMode="auto">
            <a:xfrm>
              <a:off x="7704137" y="-669925"/>
              <a:ext cx="4281489" cy="3686176"/>
            </a:xfrm>
            <a:custGeom>
              <a:avLst/>
              <a:gdLst>
                <a:gd name="T0" fmla="*/ 1128 w 1142"/>
                <a:gd name="T1" fmla="*/ 854 h 983"/>
                <a:gd name="T2" fmla="*/ 1114 w 1142"/>
                <a:gd name="T3" fmla="*/ 841 h 983"/>
                <a:gd name="T4" fmla="*/ 1085 w 1142"/>
                <a:gd name="T5" fmla="*/ 813 h 983"/>
                <a:gd name="T6" fmla="*/ 1069 w 1142"/>
                <a:gd name="T7" fmla="*/ 771 h 983"/>
                <a:gd name="T8" fmla="*/ 1062 w 1142"/>
                <a:gd name="T9" fmla="*/ 738 h 983"/>
                <a:gd name="T10" fmla="*/ 1038 w 1142"/>
                <a:gd name="T11" fmla="*/ 716 h 983"/>
                <a:gd name="T12" fmla="*/ 1059 w 1142"/>
                <a:gd name="T13" fmla="*/ 708 h 983"/>
                <a:gd name="T14" fmla="*/ 1092 w 1142"/>
                <a:gd name="T15" fmla="*/ 703 h 983"/>
                <a:gd name="T16" fmla="*/ 1090 w 1142"/>
                <a:gd name="T17" fmla="*/ 660 h 983"/>
                <a:gd name="T18" fmla="*/ 1022 w 1142"/>
                <a:gd name="T19" fmla="*/ 519 h 983"/>
                <a:gd name="T20" fmla="*/ 991 w 1142"/>
                <a:gd name="T21" fmla="*/ 485 h 983"/>
                <a:gd name="T22" fmla="*/ 902 w 1142"/>
                <a:gd name="T23" fmla="*/ 408 h 983"/>
                <a:gd name="T24" fmla="*/ 975 w 1142"/>
                <a:gd name="T25" fmla="*/ 349 h 983"/>
                <a:gd name="T26" fmla="*/ 1007 w 1142"/>
                <a:gd name="T27" fmla="*/ 276 h 983"/>
                <a:gd name="T28" fmla="*/ 969 w 1142"/>
                <a:gd name="T29" fmla="*/ 266 h 983"/>
                <a:gd name="T30" fmla="*/ 931 w 1142"/>
                <a:gd name="T31" fmla="*/ 257 h 983"/>
                <a:gd name="T32" fmla="*/ 826 w 1142"/>
                <a:gd name="T33" fmla="*/ 168 h 983"/>
                <a:gd name="T34" fmla="*/ 815 w 1142"/>
                <a:gd name="T35" fmla="*/ 93 h 983"/>
                <a:gd name="T36" fmla="*/ 747 w 1142"/>
                <a:gd name="T37" fmla="*/ 79 h 983"/>
                <a:gd name="T38" fmla="*/ 624 w 1142"/>
                <a:gd name="T39" fmla="*/ 80 h 983"/>
                <a:gd name="T40" fmla="*/ 524 w 1142"/>
                <a:gd name="T41" fmla="*/ 179 h 983"/>
                <a:gd name="T42" fmla="*/ 533 w 1142"/>
                <a:gd name="T43" fmla="*/ 216 h 983"/>
                <a:gd name="T44" fmla="*/ 576 w 1142"/>
                <a:gd name="T45" fmla="*/ 250 h 983"/>
                <a:gd name="T46" fmla="*/ 514 w 1142"/>
                <a:gd name="T47" fmla="*/ 360 h 983"/>
                <a:gd name="T48" fmla="*/ 452 w 1142"/>
                <a:gd name="T49" fmla="*/ 357 h 983"/>
                <a:gd name="T50" fmla="*/ 383 w 1142"/>
                <a:gd name="T51" fmla="*/ 234 h 983"/>
                <a:gd name="T52" fmla="*/ 294 w 1142"/>
                <a:gd name="T53" fmla="*/ 150 h 983"/>
                <a:gd name="T54" fmla="*/ 230 w 1142"/>
                <a:gd name="T55" fmla="*/ 160 h 983"/>
                <a:gd name="T56" fmla="*/ 89 w 1142"/>
                <a:gd name="T57" fmla="*/ 111 h 983"/>
                <a:gd name="T58" fmla="*/ 11 w 1142"/>
                <a:gd name="T59" fmla="*/ 171 h 983"/>
                <a:gd name="T60" fmla="*/ 58 w 1142"/>
                <a:gd name="T61" fmla="*/ 214 h 983"/>
                <a:gd name="T62" fmla="*/ 3 w 1142"/>
                <a:gd name="T63" fmla="*/ 245 h 983"/>
                <a:gd name="T64" fmla="*/ 17 w 1142"/>
                <a:gd name="T65" fmla="*/ 334 h 983"/>
                <a:gd name="T66" fmla="*/ 21 w 1142"/>
                <a:gd name="T67" fmla="*/ 414 h 983"/>
                <a:gd name="T68" fmla="*/ 81 w 1142"/>
                <a:gd name="T69" fmla="*/ 448 h 983"/>
                <a:gd name="T70" fmla="*/ 145 w 1142"/>
                <a:gd name="T71" fmla="*/ 443 h 983"/>
                <a:gd name="T72" fmla="*/ 216 w 1142"/>
                <a:gd name="T73" fmla="*/ 500 h 983"/>
                <a:gd name="T74" fmla="*/ 296 w 1142"/>
                <a:gd name="T75" fmla="*/ 587 h 983"/>
                <a:gd name="T76" fmla="*/ 348 w 1142"/>
                <a:gd name="T77" fmla="*/ 682 h 983"/>
                <a:gd name="T78" fmla="*/ 425 w 1142"/>
                <a:gd name="T79" fmla="*/ 716 h 983"/>
                <a:gd name="T80" fmla="*/ 453 w 1142"/>
                <a:gd name="T81" fmla="*/ 778 h 983"/>
                <a:gd name="T82" fmla="*/ 479 w 1142"/>
                <a:gd name="T83" fmla="*/ 868 h 983"/>
                <a:gd name="T84" fmla="*/ 499 w 1142"/>
                <a:gd name="T85" fmla="*/ 911 h 983"/>
                <a:gd name="T86" fmla="*/ 569 w 1142"/>
                <a:gd name="T87" fmla="*/ 940 h 983"/>
                <a:gd name="T88" fmla="*/ 663 w 1142"/>
                <a:gd name="T89" fmla="*/ 949 h 983"/>
                <a:gd name="T90" fmla="*/ 731 w 1142"/>
                <a:gd name="T91" fmla="*/ 944 h 983"/>
                <a:gd name="T92" fmla="*/ 780 w 1142"/>
                <a:gd name="T93" fmla="*/ 963 h 983"/>
                <a:gd name="T94" fmla="*/ 802 w 1142"/>
                <a:gd name="T95" fmla="*/ 909 h 983"/>
                <a:gd name="T96" fmla="*/ 737 w 1142"/>
                <a:gd name="T97" fmla="*/ 807 h 983"/>
                <a:gd name="T98" fmla="*/ 764 w 1142"/>
                <a:gd name="T99" fmla="*/ 727 h 983"/>
                <a:gd name="T100" fmla="*/ 838 w 1142"/>
                <a:gd name="T101" fmla="*/ 764 h 983"/>
                <a:gd name="T102" fmla="*/ 916 w 1142"/>
                <a:gd name="T103" fmla="*/ 817 h 983"/>
                <a:gd name="T104" fmla="*/ 1008 w 1142"/>
                <a:gd name="T105" fmla="*/ 846 h 983"/>
                <a:gd name="T106" fmla="*/ 1057 w 1142"/>
                <a:gd name="T107" fmla="*/ 891 h 983"/>
                <a:gd name="T108" fmla="*/ 1120 w 1142"/>
                <a:gd name="T109" fmla="*/ 892 h 9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142" h="983">
                  <a:moveTo>
                    <a:pt x="1140" y="871"/>
                  </a:moveTo>
                  <a:cubicBezTo>
                    <a:pt x="1140" y="869"/>
                    <a:pt x="1136" y="865"/>
                    <a:pt x="1135" y="863"/>
                  </a:cubicBezTo>
                  <a:cubicBezTo>
                    <a:pt x="1132" y="860"/>
                    <a:pt x="1132" y="857"/>
                    <a:pt x="1128" y="854"/>
                  </a:cubicBezTo>
                  <a:cubicBezTo>
                    <a:pt x="1126" y="851"/>
                    <a:pt x="1123" y="849"/>
                    <a:pt x="1121" y="846"/>
                  </a:cubicBezTo>
                  <a:cubicBezTo>
                    <a:pt x="1119" y="840"/>
                    <a:pt x="1122" y="827"/>
                    <a:pt x="1113" y="829"/>
                  </a:cubicBezTo>
                  <a:cubicBezTo>
                    <a:pt x="1112" y="833"/>
                    <a:pt x="1113" y="837"/>
                    <a:pt x="1114" y="841"/>
                  </a:cubicBezTo>
                  <a:cubicBezTo>
                    <a:pt x="1098" y="840"/>
                    <a:pt x="1107" y="831"/>
                    <a:pt x="1105" y="821"/>
                  </a:cubicBezTo>
                  <a:cubicBezTo>
                    <a:pt x="1098" y="819"/>
                    <a:pt x="1095" y="822"/>
                    <a:pt x="1095" y="829"/>
                  </a:cubicBezTo>
                  <a:cubicBezTo>
                    <a:pt x="1086" y="829"/>
                    <a:pt x="1088" y="817"/>
                    <a:pt x="1085" y="813"/>
                  </a:cubicBezTo>
                  <a:cubicBezTo>
                    <a:pt x="1082" y="810"/>
                    <a:pt x="1078" y="810"/>
                    <a:pt x="1075" y="806"/>
                  </a:cubicBezTo>
                  <a:cubicBezTo>
                    <a:pt x="1073" y="803"/>
                    <a:pt x="1074" y="797"/>
                    <a:pt x="1073" y="794"/>
                  </a:cubicBezTo>
                  <a:cubicBezTo>
                    <a:pt x="1071" y="786"/>
                    <a:pt x="1067" y="779"/>
                    <a:pt x="1069" y="771"/>
                  </a:cubicBezTo>
                  <a:cubicBezTo>
                    <a:pt x="1071" y="764"/>
                    <a:pt x="1079" y="756"/>
                    <a:pt x="1072" y="749"/>
                  </a:cubicBezTo>
                  <a:cubicBezTo>
                    <a:pt x="1065" y="749"/>
                    <a:pt x="1061" y="762"/>
                    <a:pt x="1055" y="756"/>
                  </a:cubicBezTo>
                  <a:cubicBezTo>
                    <a:pt x="1051" y="753"/>
                    <a:pt x="1058" y="738"/>
                    <a:pt x="1062" y="738"/>
                  </a:cubicBezTo>
                  <a:cubicBezTo>
                    <a:pt x="1053" y="736"/>
                    <a:pt x="1050" y="746"/>
                    <a:pt x="1043" y="744"/>
                  </a:cubicBezTo>
                  <a:cubicBezTo>
                    <a:pt x="1044" y="735"/>
                    <a:pt x="1036" y="732"/>
                    <a:pt x="1035" y="724"/>
                  </a:cubicBezTo>
                  <a:cubicBezTo>
                    <a:pt x="1034" y="722"/>
                    <a:pt x="1036" y="718"/>
                    <a:pt x="1038" y="716"/>
                  </a:cubicBezTo>
                  <a:cubicBezTo>
                    <a:pt x="1039" y="715"/>
                    <a:pt x="1039" y="713"/>
                    <a:pt x="1040" y="712"/>
                  </a:cubicBezTo>
                  <a:cubicBezTo>
                    <a:pt x="1041" y="711"/>
                    <a:pt x="1044" y="713"/>
                    <a:pt x="1045" y="712"/>
                  </a:cubicBezTo>
                  <a:cubicBezTo>
                    <a:pt x="1051" y="706"/>
                    <a:pt x="1050" y="700"/>
                    <a:pt x="1059" y="708"/>
                  </a:cubicBezTo>
                  <a:cubicBezTo>
                    <a:pt x="1063" y="712"/>
                    <a:pt x="1064" y="723"/>
                    <a:pt x="1070" y="725"/>
                  </a:cubicBezTo>
                  <a:cubicBezTo>
                    <a:pt x="1075" y="727"/>
                    <a:pt x="1082" y="719"/>
                    <a:pt x="1086" y="717"/>
                  </a:cubicBezTo>
                  <a:cubicBezTo>
                    <a:pt x="1095" y="710"/>
                    <a:pt x="1091" y="711"/>
                    <a:pt x="1092" y="703"/>
                  </a:cubicBezTo>
                  <a:cubicBezTo>
                    <a:pt x="1093" y="697"/>
                    <a:pt x="1094" y="694"/>
                    <a:pt x="1092" y="689"/>
                  </a:cubicBezTo>
                  <a:cubicBezTo>
                    <a:pt x="1090" y="681"/>
                    <a:pt x="1090" y="682"/>
                    <a:pt x="1090" y="674"/>
                  </a:cubicBezTo>
                  <a:cubicBezTo>
                    <a:pt x="1091" y="670"/>
                    <a:pt x="1091" y="664"/>
                    <a:pt x="1090" y="660"/>
                  </a:cubicBezTo>
                  <a:cubicBezTo>
                    <a:pt x="1088" y="652"/>
                    <a:pt x="1081" y="639"/>
                    <a:pt x="1073" y="635"/>
                  </a:cubicBezTo>
                  <a:cubicBezTo>
                    <a:pt x="1091" y="621"/>
                    <a:pt x="1058" y="573"/>
                    <a:pt x="1050" y="561"/>
                  </a:cubicBezTo>
                  <a:cubicBezTo>
                    <a:pt x="1042" y="546"/>
                    <a:pt x="1032" y="533"/>
                    <a:pt x="1022" y="519"/>
                  </a:cubicBezTo>
                  <a:cubicBezTo>
                    <a:pt x="1017" y="514"/>
                    <a:pt x="1013" y="507"/>
                    <a:pt x="1008" y="502"/>
                  </a:cubicBezTo>
                  <a:cubicBezTo>
                    <a:pt x="1006" y="501"/>
                    <a:pt x="990" y="488"/>
                    <a:pt x="991" y="490"/>
                  </a:cubicBezTo>
                  <a:cubicBezTo>
                    <a:pt x="990" y="489"/>
                    <a:pt x="991" y="487"/>
                    <a:pt x="991" y="485"/>
                  </a:cubicBezTo>
                  <a:cubicBezTo>
                    <a:pt x="973" y="483"/>
                    <a:pt x="964" y="464"/>
                    <a:pt x="954" y="492"/>
                  </a:cubicBezTo>
                  <a:cubicBezTo>
                    <a:pt x="932" y="485"/>
                    <a:pt x="913" y="473"/>
                    <a:pt x="892" y="463"/>
                  </a:cubicBezTo>
                  <a:cubicBezTo>
                    <a:pt x="905" y="444"/>
                    <a:pt x="925" y="423"/>
                    <a:pt x="902" y="408"/>
                  </a:cubicBezTo>
                  <a:cubicBezTo>
                    <a:pt x="912" y="400"/>
                    <a:pt x="917" y="385"/>
                    <a:pt x="926" y="375"/>
                  </a:cubicBezTo>
                  <a:cubicBezTo>
                    <a:pt x="933" y="367"/>
                    <a:pt x="946" y="348"/>
                    <a:pt x="957" y="345"/>
                  </a:cubicBezTo>
                  <a:cubicBezTo>
                    <a:pt x="963" y="344"/>
                    <a:pt x="974" y="350"/>
                    <a:pt x="975" y="349"/>
                  </a:cubicBezTo>
                  <a:cubicBezTo>
                    <a:pt x="985" y="346"/>
                    <a:pt x="987" y="328"/>
                    <a:pt x="989" y="318"/>
                  </a:cubicBezTo>
                  <a:cubicBezTo>
                    <a:pt x="991" y="310"/>
                    <a:pt x="988" y="307"/>
                    <a:pt x="992" y="298"/>
                  </a:cubicBezTo>
                  <a:cubicBezTo>
                    <a:pt x="995" y="291"/>
                    <a:pt x="1006" y="284"/>
                    <a:pt x="1007" y="276"/>
                  </a:cubicBezTo>
                  <a:cubicBezTo>
                    <a:pt x="1008" y="265"/>
                    <a:pt x="1001" y="261"/>
                    <a:pt x="992" y="260"/>
                  </a:cubicBezTo>
                  <a:cubicBezTo>
                    <a:pt x="987" y="260"/>
                    <a:pt x="986" y="268"/>
                    <a:pt x="981" y="269"/>
                  </a:cubicBezTo>
                  <a:cubicBezTo>
                    <a:pt x="977" y="269"/>
                    <a:pt x="973" y="266"/>
                    <a:pt x="969" y="266"/>
                  </a:cubicBezTo>
                  <a:cubicBezTo>
                    <a:pt x="964" y="266"/>
                    <a:pt x="962" y="267"/>
                    <a:pt x="956" y="268"/>
                  </a:cubicBezTo>
                  <a:cubicBezTo>
                    <a:pt x="949" y="269"/>
                    <a:pt x="951" y="276"/>
                    <a:pt x="939" y="271"/>
                  </a:cubicBezTo>
                  <a:cubicBezTo>
                    <a:pt x="936" y="270"/>
                    <a:pt x="932" y="260"/>
                    <a:pt x="931" y="257"/>
                  </a:cubicBezTo>
                  <a:cubicBezTo>
                    <a:pt x="923" y="262"/>
                    <a:pt x="913" y="279"/>
                    <a:pt x="902" y="276"/>
                  </a:cubicBezTo>
                  <a:cubicBezTo>
                    <a:pt x="894" y="273"/>
                    <a:pt x="884" y="245"/>
                    <a:pt x="881" y="238"/>
                  </a:cubicBezTo>
                  <a:cubicBezTo>
                    <a:pt x="866" y="209"/>
                    <a:pt x="844" y="190"/>
                    <a:pt x="826" y="168"/>
                  </a:cubicBezTo>
                  <a:cubicBezTo>
                    <a:pt x="820" y="159"/>
                    <a:pt x="811" y="160"/>
                    <a:pt x="816" y="145"/>
                  </a:cubicBezTo>
                  <a:cubicBezTo>
                    <a:pt x="820" y="133"/>
                    <a:pt x="832" y="135"/>
                    <a:pt x="830" y="120"/>
                  </a:cubicBezTo>
                  <a:cubicBezTo>
                    <a:pt x="828" y="110"/>
                    <a:pt x="816" y="105"/>
                    <a:pt x="815" y="93"/>
                  </a:cubicBezTo>
                  <a:cubicBezTo>
                    <a:pt x="815" y="92"/>
                    <a:pt x="815" y="91"/>
                    <a:pt x="815" y="90"/>
                  </a:cubicBezTo>
                  <a:cubicBezTo>
                    <a:pt x="802" y="96"/>
                    <a:pt x="795" y="101"/>
                    <a:pt x="774" y="93"/>
                  </a:cubicBezTo>
                  <a:cubicBezTo>
                    <a:pt x="764" y="89"/>
                    <a:pt x="756" y="85"/>
                    <a:pt x="747" y="79"/>
                  </a:cubicBezTo>
                  <a:cubicBezTo>
                    <a:pt x="737" y="73"/>
                    <a:pt x="730" y="72"/>
                    <a:pt x="720" y="67"/>
                  </a:cubicBezTo>
                  <a:cubicBezTo>
                    <a:pt x="699" y="57"/>
                    <a:pt x="634" y="0"/>
                    <a:pt x="624" y="52"/>
                  </a:cubicBezTo>
                  <a:cubicBezTo>
                    <a:pt x="623" y="61"/>
                    <a:pt x="626" y="70"/>
                    <a:pt x="624" y="80"/>
                  </a:cubicBezTo>
                  <a:cubicBezTo>
                    <a:pt x="621" y="89"/>
                    <a:pt x="622" y="99"/>
                    <a:pt x="620" y="108"/>
                  </a:cubicBezTo>
                  <a:cubicBezTo>
                    <a:pt x="616" y="130"/>
                    <a:pt x="598" y="148"/>
                    <a:pt x="577" y="155"/>
                  </a:cubicBezTo>
                  <a:cubicBezTo>
                    <a:pt x="566" y="158"/>
                    <a:pt x="518" y="163"/>
                    <a:pt x="524" y="179"/>
                  </a:cubicBezTo>
                  <a:cubicBezTo>
                    <a:pt x="524" y="181"/>
                    <a:pt x="538" y="182"/>
                    <a:pt x="540" y="186"/>
                  </a:cubicBezTo>
                  <a:cubicBezTo>
                    <a:pt x="546" y="195"/>
                    <a:pt x="539" y="191"/>
                    <a:pt x="537" y="201"/>
                  </a:cubicBezTo>
                  <a:cubicBezTo>
                    <a:pt x="535" y="207"/>
                    <a:pt x="524" y="207"/>
                    <a:pt x="533" y="216"/>
                  </a:cubicBezTo>
                  <a:cubicBezTo>
                    <a:pt x="536" y="220"/>
                    <a:pt x="543" y="214"/>
                    <a:pt x="545" y="212"/>
                  </a:cubicBezTo>
                  <a:cubicBezTo>
                    <a:pt x="552" y="218"/>
                    <a:pt x="560" y="223"/>
                    <a:pt x="568" y="228"/>
                  </a:cubicBezTo>
                  <a:cubicBezTo>
                    <a:pt x="584" y="239"/>
                    <a:pt x="583" y="235"/>
                    <a:pt x="576" y="250"/>
                  </a:cubicBezTo>
                  <a:cubicBezTo>
                    <a:pt x="568" y="268"/>
                    <a:pt x="555" y="277"/>
                    <a:pt x="549" y="296"/>
                  </a:cubicBezTo>
                  <a:cubicBezTo>
                    <a:pt x="545" y="309"/>
                    <a:pt x="539" y="331"/>
                    <a:pt x="531" y="342"/>
                  </a:cubicBezTo>
                  <a:cubicBezTo>
                    <a:pt x="526" y="348"/>
                    <a:pt x="516" y="351"/>
                    <a:pt x="514" y="360"/>
                  </a:cubicBezTo>
                  <a:cubicBezTo>
                    <a:pt x="512" y="368"/>
                    <a:pt x="524" y="369"/>
                    <a:pt x="520" y="379"/>
                  </a:cubicBezTo>
                  <a:cubicBezTo>
                    <a:pt x="510" y="380"/>
                    <a:pt x="494" y="376"/>
                    <a:pt x="485" y="373"/>
                  </a:cubicBezTo>
                  <a:cubicBezTo>
                    <a:pt x="479" y="371"/>
                    <a:pt x="456" y="360"/>
                    <a:pt x="452" y="357"/>
                  </a:cubicBezTo>
                  <a:cubicBezTo>
                    <a:pt x="439" y="343"/>
                    <a:pt x="436" y="298"/>
                    <a:pt x="411" y="302"/>
                  </a:cubicBezTo>
                  <a:cubicBezTo>
                    <a:pt x="411" y="277"/>
                    <a:pt x="428" y="254"/>
                    <a:pt x="437" y="231"/>
                  </a:cubicBezTo>
                  <a:cubicBezTo>
                    <a:pt x="428" y="237"/>
                    <a:pt x="386" y="249"/>
                    <a:pt x="383" y="234"/>
                  </a:cubicBezTo>
                  <a:cubicBezTo>
                    <a:pt x="366" y="240"/>
                    <a:pt x="369" y="236"/>
                    <a:pt x="357" y="226"/>
                  </a:cubicBezTo>
                  <a:cubicBezTo>
                    <a:pt x="348" y="217"/>
                    <a:pt x="339" y="212"/>
                    <a:pt x="328" y="204"/>
                  </a:cubicBezTo>
                  <a:cubicBezTo>
                    <a:pt x="310" y="192"/>
                    <a:pt x="289" y="174"/>
                    <a:pt x="294" y="150"/>
                  </a:cubicBezTo>
                  <a:cubicBezTo>
                    <a:pt x="281" y="150"/>
                    <a:pt x="272" y="150"/>
                    <a:pt x="262" y="142"/>
                  </a:cubicBezTo>
                  <a:cubicBezTo>
                    <a:pt x="252" y="135"/>
                    <a:pt x="249" y="121"/>
                    <a:pt x="236" y="120"/>
                  </a:cubicBezTo>
                  <a:cubicBezTo>
                    <a:pt x="233" y="133"/>
                    <a:pt x="237" y="149"/>
                    <a:pt x="230" y="160"/>
                  </a:cubicBezTo>
                  <a:cubicBezTo>
                    <a:pt x="206" y="154"/>
                    <a:pt x="179" y="130"/>
                    <a:pt x="160" y="115"/>
                  </a:cubicBezTo>
                  <a:cubicBezTo>
                    <a:pt x="151" y="108"/>
                    <a:pt x="131" y="96"/>
                    <a:pt x="119" y="99"/>
                  </a:cubicBezTo>
                  <a:cubicBezTo>
                    <a:pt x="105" y="102"/>
                    <a:pt x="108" y="110"/>
                    <a:pt x="89" y="111"/>
                  </a:cubicBezTo>
                  <a:cubicBezTo>
                    <a:pt x="88" y="109"/>
                    <a:pt x="88" y="107"/>
                    <a:pt x="87" y="105"/>
                  </a:cubicBezTo>
                  <a:cubicBezTo>
                    <a:pt x="54" y="106"/>
                    <a:pt x="66" y="124"/>
                    <a:pt x="47" y="142"/>
                  </a:cubicBezTo>
                  <a:cubicBezTo>
                    <a:pt x="37" y="151"/>
                    <a:pt x="24" y="162"/>
                    <a:pt x="11" y="171"/>
                  </a:cubicBezTo>
                  <a:cubicBezTo>
                    <a:pt x="15" y="173"/>
                    <a:pt x="19" y="175"/>
                    <a:pt x="21" y="177"/>
                  </a:cubicBezTo>
                  <a:cubicBezTo>
                    <a:pt x="26" y="182"/>
                    <a:pt x="26" y="187"/>
                    <a:pt x="32" y="191"/>
                  </a:cubicBezTo>
                  <a:cubicBezTo>
                    <a:pt x="45" y="199"/>
                    <a:pt x="52" y="198"/>
                    <a:pt x="58" y="214"/>
                  </a:cubicBezTo>
                  <a:cubicBezTo>
                    <a:pt x="60" y="222"/>
                    <a:pt x="66" y="229"/>
                    <a:pt x="58" y="235"/>
                  </a:cubicBezTo>
                  <a:cubicBezTo>
                    <a:pt x="49" y="242"/>
                    <a:pt x="31" y="236"/>
                    <a:pt x="21" y="237"/>
                  </a:cubicBezTo>
                  <a:cubicBezTo>
                    <a:pt x="15" y="238"/>
                    <a:pt x="6" y="239"/>
                    <a:pt x="3" y="245"/>
                  </a:cubicBezTo>
                  <a:cubicBezTo>
                    <a:pt x="0" y="251"/>
                    <a:pt x="4" y="254"/>
                    <a:pt x="8" y="259"/>
                  </a:cubicBezTo>
                  <a:cubicBezTo>
                    <a:pt x="19" y="272"/>
                    <a:pt x="21" y="277"/>
                    <a:pt x="19" y="294"/>
                  </a:cubicBezTo>
                  <a:cubicBezTo>
                    <a:pt x="19" y="307"/>
                    <a:pt x="17" y="321"/>
                    <a:pt x="17" y="334"/>
                  </a:cubicBezTo>
                  <a:cubicBezTo>
                    <a:pt x="17" y="340"/>
                    <a:pt x="18" y="349"/>
                    <a:pt x="20" y="355"/>
                  </a:cubicBezTo>
                  <a:cubicBezTo>
                    <a:pt x="23" y="365"/>
                    <a:pt x="45" y="396"/>
                    <a:pt x="31" y="405"/>
                  </a:cubicBezTo>
                  <a:cubicBezTo>
                    <a:pt x="24" y="409"/>
                    <a:pt x="22" y="403"/>
                    <a:pt x="21" y="414"/>
                  </a:cubicBezTo>
                  <a:cubicBezTo>
                    <a:pt x="21" y="421"/>
                    <a:pt x="23" y="425"/>
                    <a:pt x="28" y="430"/>
                  </a:cubicBezTo>
                  <a:cubicBezTo>
                    <a:pt x="37" y="439"/>
                    <a:pt x="48" y="434"/>
                    <a:pt x="59" y="437"/>
                  </a:cubicBezTo>
                  <a:cubicBezTo>
                    <a:pt x="68" y="439"/>
                    <a:pt x="74" y="445"/>
                    <a:pt x="81" y="448"/>
                  </a:cubicBezTo>
                  <a:cubicBezTo>
                    <a:pt x="89" y="450"/>
                    <a:pt x="95" y="448"/>
                    <a:pt x="103" y="448"/>
                  </a:cubicBezTo>
                  <a:cubicBezTo>
                    <a:pt x="108" y="448"/>
                    <a:pt x="113" y="451"/>
                    <a:pt x="119" y="450"/>
                  </a:cubicBezTo>
                  <a:cubicBezTo>
                    <a:pt x="128" y="449"/>
                    <a:pt x="135" y="444"/>
                    <a:pt x="145" y="443"/>
                  </a:cubicBezTo>
                  <a:cubicBezTo>
                    <a:pt x="170" y="442"/>
                    <a:pt x="177" y="463"/>
                    <a:pt x="195" y="476"/>
                  </a:cubicBezTo>
                  <a:cubicBezTo>
                    <a:pt x="199" y="480"/>
                    <a:pt x="205" y="480"/>
                    <a:pt x="209" y="484"/>
                  </a:cubicBezTo>
                  <a:cubicBezTo>
                    <a:pt x="212" y="487"/>
                    <a:pt x="215" y="495"/>
                    <a:pt x="216" y="500"/>
                  </a:cubicBezTo>
                  <a:cubicBezTo>
                    <a:pt x="219" y="512"/>
                    <a:pt x="223" y="523"/>
                    <a:pt x="231" y="532"/>
                  </a:cubicBezTo>
                  <a:cubicBezTo>
                    <a:pt x="240" y="542"/>
                    <a:pt x="254" y="544"/>
                    <a:pt x="264" y="553"/>
                  </a:cubicBezTo>
                  <a:cubicBezTo>
                    <a:pt x="274" y="562"/>
                    <a:pt x="292" y="575"/>
                    <a:pt x="296" y="587"/>
                  </a:cubicBezTo>
                  <a:cubicBezTo>
                    <a:pt x="297" y="591"/>
                    <a:pt x="295" y="596"/>
                    <a:pt x="295" y="600"/>
                  </a:cubicBezTo>
                  <a:cubicBezTo>
                    <a:pt x="297" y="609"/>
                    <a:pt x="304" y="613"/>
                    <a:pt x="309" y="618"/>
                  </a:cubicBezTo>
                  <a:cubicBezTo>
                    <a:pt x="326" y="637"/>
                    <a:pt x="324" y="669"/>
                    <a:pt x="348" y="682"/>
                  </a:cubicBezTo>
                  <a:cubicBezTo>
                    <a:pt x="357" y="687"/>
                    <a:pt x="363" y="685"/>
                    <a:pt x="374" y="684"/>
                  </a:cubicBezTo>
                  <a:cubicBezTo>
                    <a:pt x="392" y="684"/>
                    <a:pt x="409" y="687"/>
                    <a:pt x="426" y="692"/>
                  </a:cubicBezTo>
                  <a:cubicBezTo>
                    <a:pt x="426" y="700"/>
                    <a:pt x="426" y="708"/>
                    <a:pt x="425" y="716"/>
                  </a:cubicBezTo>
                  <a:cubicBezTo>
                    <a:pt x="424" y="726"/>
                    <a:pt x="420" y="735"/>
                    <a:pt x="423" y="745"/>
                  </a:cubicBezTo>
                  <a:cubicBezTo>
                    <a:pt x="426" y="754"/>
                    <a:pt x="434" y="762"/>
                    <a:pt x="440" y="768"/>
                  </a:cubicBezTo>
                  <a:cubicBezTo>
                    <a:pt x="444" y="773"/>
                    <a:pt x="447" y="776"/>
                    <a:pt x="453" y="778"/>
                  </a:cubicBezTo>
                  <a:cubicBezTo>
                    <a:pt x="459" y="781"/>
                    <a:pt x="464" y="780"/>
                    <a:pt x="470" y="782"/>
                  </a:cubicBezTo>
                  <a:cubicBezTo>
                    <a:pt x="481" y="786"/>
                    <a:pt x="490" y="803"/>
                    <a:pt x="493" y="813"/>
                  </a:cubicBezTo>
                  <a:cubicBezTo>
                    <a:pt x="500" y="835"/>
                    <a:pt x="476" y="849"/>
                    <a:pt x="479" y="868"/>
                  </a:cubicBezTo>
                  <a:cubicBezTo>
                    <a:pt x="481" y="878"/>
                    <a:pt x="489" y="882"/>
                    <a:pt x="495" y="889"/>
                  </a:cubicBezTo>
                  <a:cubicBezTo>
                    <a:pt x="500" y="894"/>
                    <a:pt x="499" y="892"/>
                    <a:pt x="500" y="899"/>
                  </a:cubicBezTo>
                  <a:cubicBezTo>
                    <a:pt x="500" y="903"/>
                    <a:pt x="499" y="907"/>
                    <a:pt x="499" y="911"/>
                  </a:cubicBezTo>
                  <a:cubicBezTo>
                    <a:pt x="501" y="918"/>
                    <a:pt x="509" y="921"/>
                    <a:pt x="513" y="927"/>
                  </a:cubicBezTo>
                  <a:cubicBezTo>
                    <a:pt x="516" y="929"/>
                    <a:pt x="518" y="932"/>
                    <a:pt x="519" y="934"/>
                  </a:cubicBezTo>
                  <a:cubicBezTo>
                    <a:pt x="536" y="922"/>
                    <a:pt x="548" y="936"/>
                    <a:pt x="569" y="940"/>
                  </a:cubicBezTo>
                  <a:cubicBezTo>
                    <a:pt x="580" y="942"/>
                    <a:pt x="593" y="944"/>
                    <a:pt x="604" y="945"/>
                  </a:cubicBezTo>
                  <a:cubicBezTo>
                    <a:pt x="618" y="947"/>
                    <a:pt x="626" y="940"/>
                    <a:pt x="638" y="938"/>
                  </a:cubicBezTo>
                  <a:cubicBezTo>
                    <a:pt x="653" y="936"/>
                    <a:pt x="654" y="946"/>
                    <a:pt x="663" y="949"/>
                  </a:cubicBezTo>
                  <a:cubicBezTo>
                    <a:pt x="669" y="952"/>
                    <a:pt x="673" y="948"/>
                    <a:pt x="678" y="952"/>
                  </a:cubicBezTo>
                  <a:cubicBezTo>
                    <a:pt x="683" y="955"/>
                    <a:pt x="679" y="959"/>
                    <a:pt x="683" y="963"/>
                  </a:cubicBezTo>
                  <a:cubicBezTo>
                    <a:pt x="702" y="983"/>
                    <a:pt x="715" y="960"/>
                    <a:pt x="731" y="944"/>
                  </a:cubicBezTo>
                  <a:cubicBezTo>
                    <a:pt x="738" y="937"/>
                    <a:pt x="745" y="923"/>
                    <a:pt x="759" y="934"/>
                  </a:cubicBezTo>
                  <a:cubicBezTo>
                    <a:pt x="763" y="938"/>
                    <a:pt x="764" y="947"/>
                    <a:pt x="767" y="951"/>
                  </a:cubicBezTo>
                  <a:cubicBezTo>
                    <a:pt x="770" y="956"/>
                    <a:pt x="777" y="959"/>
                    <a:pt x="780" y="963"/>
                  </a:cubicBezTo>
                  <a:cubicBezTo>
                    <a:pt x="778" y="935"/>
                    <a:pt x="804" y="956"/>
                    <a:pt x="817" y="940"/>
                  </a:cubicBezTo>
                  <a:cubicBezTo>
                    <a:pt x="823" y="933"/>
                    <a:pt x="817" y="927"/>
                    <a:pt x="814" y="920"/>
                  </a:cubicBezTo>
                  <a:cubicBezTo>
                    <a:pt x="812" y="917"/>
                    <a:pt x="805" y="911"/>
                    <a:pt x="802" y="909"/>
                  </a:cubicBezTo>
                  <a:cubicBezTo>
                    <a:pt x="799" y="905"/>
                    <a:pt x="797" y="899"/>
                    <a:pt x="794" y="895"/>
                  </a:cubicBezTo>
                  <a:cubicBezTo>
                    <a:pt x="782" y="880"/>
                    <a:pt x="768" y="867"/>
                    <a:pt x="760" y="848"/>
                  </a:cubicBezTo>
                  <a:cubicBezTo>
                    <a:pt x="754" y="833"/>
                    <a:pt x="748" y="822"/>
                    <a:pt x="737" y="807"/>
                  </a:cubicBezTo>
                  <a:cubicBezTo>
                    <a:pt x="752" y="786"/>
                    <a:pt x="786" y="787"/>
                    <a:pt x="764" y="760"/>
                  </a:cubicBezTo>
                  <a:cubicBezTo>
                    <a:pt x="757" y="752"/>
                    <a:pt x="744" y="744"/>
                    <a:pt x="750" y="733"/>
                  </a:cubicBezTo>
                  <a:cubicBezTo>
                    <a:pt x="753" y="728"/>
                    <a:pt x="760" y="730"/>
                    <a:pt x="764" y="727"/>
                  </a:cubicBezTo>
                  <a:cubicBezTo>
                    <a:pt x="767" y="724"/>
                    <a:pt x="770" y="714"/>
                    <a:pt x="772" y="713"/>
                  </a:cubicBezTo>
                  <a:cubicBezTo>
                    <a:pt x="789" y="700"/>
                    <a:pt x="805" y="728"/>
                    <a:pt x="817" y="743"/>
                  </a:cubicBezTo>
                  <a:cubicBezTo>
                    <a:pt x="824" y="754"/>
                    <a:pt x="827" y="759"/>
                    <a:pt x="838" y="764"/>
                  </a:cubicBezTo>
                  <a:cubicBezTo>
                    <a:pt x="845" y="767"/>
                    <a:pt x="852" y="761"/>
                    <a:pt x="860" y="775"/>
                  </a:cubicBezTo>
                  <a:cubicBezTo>
                    <a:pt x="863" y="781"/>
                    <a:pt x="866" y="785"/>
                    <a:pt x="865" y="792"/>
                  </a:cubicBezTo>
                  <a:cubicBezTo>
                    <a:pt x="888" y="796"/>
                    <a:pt x="902" y="800"/>
                    <a:pt x="916" y="817"/>
                  </a:cubicBezTo>
                  <a:cubicBezTo>
                    <a:pt x="935" y="840"/>
                    <a:pt x="937" y="836"/>
                    <a:pt x="964" y="838"/>
                  </a:cubicBezTo>
                  <a:cubicBezTo>
                    <a:pt x="973" y="838"/>
                    <a:pt x="984" y="844"/>
                    <a:pt x="994" y="846"/>
                  </a:cubicBezTo>
                  <a:cubicBezTo>
                    <a:pt x="998" y="846"/>
                    <a:pt x="1004" y="845"/>
                    <a:pt x="1008" y="846"/>
                  </a:cubicBezTo>
                  <a:cubicBezTo>
                    <a:pt x="1012" y="848"/>
                    <a:pt x="1019" y="854"/>
                    <a:pt x="1021" y="854"/>
                  </a:cubicBezTo>
                  <a:cubicBezTo>
                    <a:pt x="1035" y="858"/>
                    <a:pt x="1034" y="852"/>
                    <a:pt x="1042" y="862"/>
                  </a:cubicBezTo>
                  <a:cubicBezTo>
                    <a:pt x="1048" y="870"/>
                    <a:pt x="1052" y="882"/>
                    <a:pt x="1057" y="891"/>
                  </a:cubicBezTo>
                  <a:cubicBezTo>
                    <a:pt x="1067" y="906"/>
                    <a:pt x="1077" y="921"/>
                    <a:pt x="1088" y="934"/>
                  </a:cubicBezTo>
                  <a:cubicBezTo>
                    <a:pt x="1098" y="927"/>
                    <a:pt x="1109" y="921"/>
                    <a:pt x="1110" y="919"/>
                  </a:cubicBezTo>
                  <a:cubicBezTo>
                    <a:pt x="1117" y="910"/>
                    <a:pt x="1114" y="901"/>
                    <a:pt x="1120" y="892"/>
                  </a:cubicBezTo>
                  <a:cubicBezTo>
                    <a:pt x="1124" y="885"/>
                    <a:pt x="1133" y="881"/>
                    <a:pt x="1141" y="877"/>
                  </a:cubicBezTo>
                  <a:cubicBezTo>
                    <a:pt x="1142" y="875"/>
                    <a:pt x="1142" y="874"/>
                    <a:pt x="1140" y="871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29" name="Freeform 32"/>
            <p:cNvSpPr>
              <a:spLocks/>
            </p:cNvSpPr>
            <p:nvPr/>
          </p:nvSpPr>
          <p:spPr bwMode="auto">
            <a:xfrm>
              <a:off x="10013953" y="2619374"/>
              <a:ext cx="2755900" cy="3028950"/>
            </a:xfrm>
            <a:custGeom>
              <a:avLst/>
              <a:gdLst>
                <a:gd name="T0" fmla="*/ 242 w 735"/>
                <a:gd name="T1" fmla="*/ 704 h 808"/>
                <a:gd name="T2" fmla="*/ 284 w 735"/>
                <a:gd name="T3" fmla="*/ 652 h 808"/>
                <a:gd name="T4" fmla="*/ 275 w 735"/>
                <a:gd name="T5" fmla="*/ 575 h 808"/>
                <a:gd name="T6" fmla="*/ 259 w 735"/>
                <a:gd name="T7" fmla="*/ 529 h 808"/>
                <a:gd name="T8" fmla="*/ 371 w 735"/>
                <a:gd name="T9" fmla="*/ 493 h 808"/>
                <a:gd name="T10" fmla="*/ 444 w 735"/>
                <a:gd name="T11" fmla="*/ 467 h 808"/>
                <a:gd name="T12" fmla="*/ 486 w 735"/>
                <a:gd name="T13" fmla="*/ 488 h 808"/>
                <a:gd name="T14" fmla="*/ 498 w 735"/>
                <a:gd name="T15" fmla="*/ 531 h 808"/>
                <a:gd name="T16" fmla="*/ 565 w 735"/>
                <a:gd name="T17" fmla="*/ 542 h 808"/>
                <a:gd name="T18" fmla="*/ 526 w 735"/>
                <a:gd name="T19" fmla="*/ 477 h 808"/>
                <a:gd name="T20" fmla="*/ 547 w 735"/>
                <a:gd name="T21" fmla="*/ 418 h 808"/>
                <a:gd name="T22" fmla="*/ 546 w 735"/>
                <a:gd name="T23" fmla="*/ 353 h 808"/>
                <a:gd name="T24" fmla="*/ 580 w 735"/>
                <a:gd name="T25" fmla="*/ 322 h 808"/>
                <a:gd name="T26" fmla="*/ 641 w 735"/>
                <a:gd name="T27" fmla="*/ 321 h 808"/>
                <a:gd name="T28" fmla="*/ 707 w 735"/>
                <a:gd name="T29" fmla="*/ 229 h 808"/>
                <a:gd name="T30" fmla="*/ 720 w 735"/>
                <a:gd name="T31" fmla="*/ 154 h 808"/>
                <a:gd name="T32" fmla="*/ 704 w 735"/>
                <a:gd name="T33" fmla="*/ 130 h 808"/>
                <a:gd name="T34" fmla="*/ 655 w 735"/>
                <a:gd name="T35" fmla="*/ 116 h 808"/>
                <a:gd name="T36" fmla="*/ 604 w 735"/>
                <a:gd name="T37" fmla="*/ 97 h 808"/>
                <a:gd name="T38" fmla="*/ 574 w 735"/>
                <a:gd name="T39" fmla="*/ 75 h 808"/>
                <a:gd name="T40" fmla="*/ 549 w 735"/>
                <a:gd name="T41" fmla="*/ 77 h 808"/>
                <a:gd name="T42" fmla="*/ 535 w 735"/>
                <a:gd name="T43" fmla="*/ 59 h 808"/>
                <a:gd name="T44" fmla="*/ 536 w 735"/>
                <a:gd name="T45" fmla="*/ 23 h 808"/>
                <a:gd name="T46" fmla="*/ 525 w 735"/>
                <a:gd name="T47" fmla="*/ 0 h 808"/>
                <a:gd name="T48" fmla="*/ 494 w 735"/>
                <a:gd name="T49" fmla="*/ 42 h 808"/>
                <a:gd name="T50" fmla="*/ 462 w 735"/>
                <a:gd name="T51" fmla="*/ 93 h 808"/>
                <a:gd name="T52" fmla="*/ 425 w 735"/>
                <a:gd name="T53" fmla="*/ 155 h 808"/>
                <a:gd name="T54" fmla="*/ 436 w 735"/>
                <a:gd name="T55" fmla="*/ 194 h 808"/>
                <a:gd name="T56" fmla="*/ 408 w 735"/>
                <a:gd name="T57" fmla="*/ 313 h 808"/>
                <a:gd name="T58" fmla="*/ 373 w 735"/>
                <a:gd name="T59" fmla="*/ 358 h 808"/>
                <a:gd name="T60" fmla="*/ 326 w 735"/>
                <a:gd name="T61" fmla="*/ 299 h 808"/>
                <a:gd name="T62" fmla="*/ 132 w 735"/>
                <a:gd name="T63" fmla="*/ 298 h 808"/>
                <a:gd name="T64" fmla="*/ 82 w 735"/>
                <a:gd name="T65" fmla="*/ 378 h 808"/>
                <a:gd name="T66" fmla="*/ 3 w 735"/>
                <a:gd name="T67" fmla="*/ 404 h 808"/>
                <a:gd name="T68" fmla="*/ 13 w 735"/>
                <a:gd name="T69" fmla="*/ 450 h 808"/>
                <a:gd name="T70" fmla="*/ 36 w 735"/>
                <a:gd name="T71" fmla="*/ 482 h 808"/>
                <a:gd name="T72" fmla="*/ 44 w 735"/>
                <a:gd name="T73" fmla="*/ 510 h 808"/>
                <a:gd name="T74" fmla="*/ 67 w 735"/>
                <a:gd name="T75" fmla="*/ 536 h 808"/>
                <a:gd name="T76" fmla="*/ 57 w 735"/>
                <a:gd name="T77" fmla="*/ 579 h 808"/>
                <a:gd name="T78" fmla="*/ 98 w 735"/>
                <a:gd name="T79" fmla="*/ 652 h 808"/>
                <a:gd name="T80" fmla="*/ 122 w 735"/>
                <a:gd name="T81" fmla="*/ 666 h 808"/>
                <a:gd name="T82" fmla="*/ 169 w 735"/>
                <a:gd name="T83" fmla="*/ 694 h 808"/>
                <a:gd name="T84" fmla="*/ 143 w 735"/>
                <a:gd name="T85" fmla="*/ 727 h 808"/>
                <a:gd name="T86" fmla="*/ 158 w 735"/>
                <a:gd name="T87" fmla="*/ 761 h 808"/>
                <a:gd name="T88" fmla="*/ 187 w 735"/>
                <a:gd name="T89" fmla="*/ 791 h 808"/>
                <a:gd name="T90" fmla="*/ 227 w 735"/>
                <a:gd name="T91" fmla="*/ 807 h 808"/>
                <a:gd name="T92" fmla="*/ 238 w 735"/>
                <a:gd name="T93" fmla="*/ 785 h 8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735" h="808">
                  <a:moveTo>
                    <a:pt x="230" y="757"/>
                  </a:moveTo>
                  <a:cubicBezTo>
                    <a:pt x="230" y="739"/>
                    <a:pt x="233" y="714"/>
                    <a:pt x="242" y="704"/>
                  </a:cubicBezTo>
                  <a:cubicBezTo>
                    <a:pt x="250" y="694"/>
                    <a:pt x="258" y="690"/>
                    <a:pt x="265" y="680"/>
                  </a:cubicBezTo>
                  <a:cubicBezTo>
                    <a:pt x="271" y="670"/>
                    <a:pt x="277" y="662"/>
                    <a:pt x="284" y="652"/>
                  </a:cubicBezTo>
                  <a:cubicBezTo>
                    <a:pt x="300" y="631"/>
                    <a:pt x="286" y="618"/>
                    <a:pt x="283" y="595"/>
                  </a:cubicBezTo>
                  <a:cubicBezTo>
                    <a:pt x="282" y="580"/>
                    <a:pt x="286" y="585"/>
                    <a:pt x="275" y="575"/>
                  </a:cubicBezTo>
                  <a:cubicBezTo>
                    <a:pt x="266" y="567"/>
                    <a:pt x="261" y="565"/>
                    <a:pt x="257" y="553"/>
                  </a:cubicBezTo>
                  <a:cubicBezTo>
                    <a:pt x="254" y="545"/>
                    <a:pt x="258" y="535"/>
                    <a:pt x="259" y="529"/>
                  </a:cubicBezTo>
                  <a:cubicBezTo>
                    <a:pt x="260" y="523"/>
                    <a:pt x="260" y="507"/>
                    <a:pt x="263" y="501"/>
                  </a:cubicBezTo>
                  <a:cubicBezTo>
                    <a:pt x="272" y="481"/>
                    <a:pt x="346" y="499"/>
                    <a:pt x="371" y="493"/>
                  </a:cubicBezTo>
                  <a:cubicBezTo>
                    <a:pt x="374" y="498"/>
                    <a:pt x="413" y="503"/>
                    <a:pt x="423" y="500"/>
                  </a:cubicBezTo>
                  <a:cubicBezTo>
                    <a:pt x="441" y="494"/>
                    <a:pt x="418" y="468"/>
                    <a:pt x="444" y="467"/>
                  </a:cubicBezTo>
                  <a:cubicBezTo>
                    <a:pt x="444" y="465"/>
                    <a:pt x="444" y="464"/>
                    <a:pt x="445" y="461"/>
                  </a:cubicBezTo>
                  <a:cubicBezTo>
                    <a:pt x="462" y="457"/>
                    <a:pt x="474" y="480"/>
                    <a:pt x="486" y="488"/>
                  </a:cubicBezTo>
                  <a:cubicBezTo>
                    <a:pt x="476" y="496"/>
                    <a:pt x="473" y="511"/>
                    <a:pt x="474" y="524"/>
                  </a:cubicBezTo>
                  <a:cubicBezTo>
                    <a:pt x="477" y="545"/>
                    <a:pt x="481" y="535"/>
                    <a:pt x="498" y="531"/>
                  </a:cubicBezTo>
                  <a:cubicBezTo>
                    <a:pt x="514" y="527"/>
                    <a:pt x="532" y="532"/>
                    <a:pt x="548" y="537"/>
                  </a:cubicBezTo>
                  <a:cubicBezTo>
                    <a:pt x="556" y="539"/>
                    <a:pt x="555" y="548"/>
                    <a:pt x="565" y="542"/>
                  </a:cubicBezTo>
                  <a:cubicBezTo>
                    <a:pt x="568" y="540"/>
                    <a:pt x="571" y="526"/>
                    <a:pt x="572" y="523"/>
                  </a:cubicBezTo>
                  <a:cubicBezTo>
                    <a:pt x="558" y="519"/>
                    <a:pt x="535" y="489"/>
                    <a:pt x="526" y="477"/>
                  </a:cubicBezTo>
                  <a:cubicBezTo>
                    <a:pt x="534" y="470"/>
                    <a:pt x="534" y="456"/>
                    <a:pt x="538" y="449"/>
                  </a:cubicBezTo>
                  <a:cubicBezTo>
                    <a:pt x="548" y="432"/>
                    <a:pt x="552" y="437"/>
                    <a:pt x="547" y="418"/>
                  </a:cubicBezTo>
                  <a:cubicBezTo>
                    <a:pt x="542" y="400"/>
                    <a:pt x="529" y="381"/>
                    <a:pt x="515" y="365"/>
                  </a:cubicBezTo>
                  <a:cubicBezTo>
                    <a:pt x="524" y="356"/>
                    <a:pt x="532" y="352"/>
                    <a:pt x="546" y="353"/>
                  </a:cubicBezTo>
                  <a:cubicBezTo>
                    <a:pt x="550" y="338"/>
                    <a:pt x="550" y="325"/>
                    <a:pt x="545" y="313"/>
                  </a:cubicBezTo>
                  <a:cubicBezTo>
                    <a:pt x="558" y="312"/>
                    <a:pt x="567" y="320"/>
                    <a:pt x="580" y="322"/>
                  </a:cubicBezTo>
                  <a:cubicBezTo>
                    <a:pt x="591" y="323"/>
                    <a:pt x="600" y="318"/>
                    <a:pt x="609" y="316"/>
                  </a:cubicBezTo>
                  <a:cubicBezTo>
                    <a:pt x="622" y="315"/>
                    <a:pt x="632" y="316"/>
                    <a:pt x="641" y="321"/>
                  </a:cubicBezTo>
                  <a:cubicBezTo>
                    <a:pt x="651" y="326"/>
                    <a:pt x="658" y="339"/>
                    <a:pt x="671" y="340"/>
                  </a:cubicBezTo>
                  <a:cubicBezTo>
                    <a:pt x="713" y="343"/>
                    <a:pt x="697" y="255"/>
                    <a:pt x="707" y="229"/>
                  </a:cubicBezTo>
                  <a:cubicBezTo>
                    <a:pt x="714" y="213"/>
                    <a:pt x="735" y="195"/>
                    <a:pt x="729" y="177"/>
                  </a:cubicBezTo>
                  <a:cubicBezTo>
                    <a:pt x="726" y="164"/>
                    <a:pt x="715" y="170"/>
                    <a:pt x="720" y="154"/>
                  </a:cubicBezTo>
                  <a:cubicBezTo>
                    <a:pt x="722" y="148"/>
                    <a:pt x="726" y="143"/>
                    <a:pt x="732" y="138"/>
                  </a:cubicBezTo>
                  <a:cubicBezTo>
                    <a:pt x="722" y="135"/>
                    <a:pt x="713" y="133"/>
                    <a:pt x="704" y="130"/>
                  </a:cubicBezTo>
                  <a:cubicBezTo>
                    <a:pt x="694" y="125"/>
                    <a:pt x="682" y="127"/>
                    <a:pt x="671" y="124"/>
                  </a:cubicBezTo>
                  <a:cubicBezTo>
                    <a:pt x="665" y="123"/>
                    <a:pt x="661" y="119"/>
                    <a:pt x="655" y="116"/>
                  </a:cubicBezTo>
                  <a:cubicBezTo>
                    <a:pt x="650" y="114"/>
                    <a:pt x="643" y="114"/>
                    <a:pt x="638" y="112"/>
                  </a:cubicBezTo>
                  <a:cubicBezTo>
                    <a:pt x="626" y="107"/>
                    <a:pt x="617" y="100"/>
                    <a:pt x="604" y="97"/>
                  </a:cubicBezTo>
                  <a:cubicBezTo>
                    <a:pt x="599" y="95"/>
                    <a:pt x="592" y="94"/>
                    <a:pt x="587" y="91"/>
                  </a:cubicBezTo>
                  <a:cubicBezTo>
                    <a:pt x="581" y="87"/>
                    <a:pt x="579" y="79"/>
                    <a:pt x="574" y="75"/>
                  </a:cubicBezTo>
                  <a:cubicBezTo>
                    <a:pt x="569" y="71"/>
                    <a:pt x="562" y="71"/>
                    <a:pt x="557" y="73"/>
                  </a:cubicBezTo>
                  <a:cubicBezTo>
                    <a:pt x="553" y="74"/>
                    <a:pt x="554" y="78"/>
                    <a:pt x="549" y="77"/>
                  </a:cubicBezTo>
                  <a:cubicBezTo>
                    <a:pt x="545" y="76"/>
                    <a:pt x="548" y="74"/>
                    <a:pt x="545" y="72"/>
                  </a:cubicBezTo>
                  <a:cubicBezTo>
                    <a:pt x="542" y="67"/>
                    <a:pt x="539" y="63"/>
                    <a:pt x="535" y="59"/>
                  </a:cubicBezTo>
                  <a:cubicBezTo>
                    <a:pt x="533" y="57"/>
                    <a:pt x="522" y="52"/>
                    <a:pt x="521" y="50"/>
                  </a:cubicBezTo>
                  <a:cubicBezTo>
                    <a:pt x="516" y="38"/>
                    <a:pt x="537" y="33"/>
                    <a:pt x="536" y="23"/>
                  </a:cubicBezTo>
                  <a:cubicBezTo>
                    <a:pt x="526" y="21"/>
                    <a:pt x="522" y="16"/>
                    <a:pt x="523" y="6"/>
                  </a:cubicBezTo>
                  <a:cubicBezTo>
                    <a:pt x="524" y="3"/>
                    <a:pt x="525" y="1"/>
                    <a:pt x="525" y="0"/>
                  </a:cubicBezTo>
                  <a:cubicBezTo>
                    <a:pt x="517" y="4"/>
                    <a:pt x="508" y="8"/>
                    <a:pt x="504" y="15"/>
                  </a:cubicBezTo>
                  <a:cubicBezTo>
                    <a:pt x="498" y="24"/>
                    <a:pt x="501" y="33"/>
                    <a:pt x="494" y="42"/>
                  </a:cubicBezTo>
                  <a:cubicBezTo>
                    <a:pt x="490" y="47"/>
                    <a:pt x="439" y="71"/>
                    <a:pt x="466" y="79"/>
                  </a:cubicBezTo>
                  <a:cubicBezTo>
                    <a:pt x="468" y="85"/>
                    <a:pt x="467" y="89"/>
                    <a:pt x="462" y="93"/>
                  </a:cubicBezTo>
                  <a:cubicBezTo>
                    <a:pt x="450" y="76"/>
                    <a:pt x="422" y="110"/>
                    <a:pt x="411" y="114"/>
                  </a:cubicBezTo>
                  <a:cubicBezTo>
                    <a:pt x="417" y="130"/>
                    <a:pt x="424" y="140"/>
                    <a:pt x="425" y="155"/>
                  </a:cubicBezTo>
                  <a:cubicBezTo>
                    <a:pt x="425" y="161"/>
                    <a:pt x="422" y="167"/>
                    <a:pt x="425" y="176"/>
                  </a:cubicBezTo>
                  <a:cubicBezTo>
                    <a:pt x="429" y="184"/>
                    <a:pt x="434" y="183"/>
                    <a:pt x="436" y="194"/>
                  </a:cubicBezTo>
                  <a:cubicBezTo>
                    <a:pt x="445" y="230"/>
                    <a:pt x="407" y="248"/>
                    <a:pt x="384" y="264"/>
                  </a:cubicBezTo>
                  <a:cubicBezTo>
                    <a:pt x="390" y="273"/>
                    <a:pt x="409" y="302"/>
                    <a:pt x="408" y="313"/>
                  </a:cubicBezTo>
                  <a:cubicBezTo>
                    <a:pt x="407" y="323"/>
                    <a:pt x="393" y="327"/>
                    <a:pt x="387" y="334"/>
                  </a:cubicBezTo>
                  <a:cubicBezTo>
                    <a:pt x="381" y="341"/>
                    <a:pt x="377" y="350"/>
                    <a:pt x="373" y="358"/>
                  </a:cubicBezTo>
                  <a:cubicBezTo>
                    <a:pt x="372" y="356"/>
                    <a:pt x="371" y="352"/>
                    <a:pt x="369" y="350"/>
                  </a:cubicBezTo>
                  <a:cubicBezTo>
                    <a:pt x="351" y="337"/>
                    <a:pt x="346" y="311"/>
                    <a:pt x="326" y="299"/>
                  </a:cubicBezTo>
                  <a:cubicBezTo>
                    <a:pt x="309" y="289"/>
                    <a:pt x="281" y="276"/>
                    <a:pt x="263" y="278"/>
                  </a:cubicBezTo>
                  <a:cubicBezTo>
                    <a:pt x="227" y="283"/>
                    <a:pt x="158" y="276"/>
                    <a:pt x="132" y="298"/>
                  </a:cubicBezTo>
                  <a:cubicBezTo>
                    <a:pt x="112" y="315"/>
                    <a:pt x="111" y="330"/>
                    <a:pt x="102" y="352"/>
                  </a:cubicBezTo>
                  <a:cubicBezTo>
                    <a:pt x="98" y="362"/>
                    <a:pt x="92" y="371"/>
                    <a:pt x="82" y="378"/>
                  </a:cubicBezTo>
                  <a:cubicBezTo>
                    <a:pt x="79" y="380"/>
                    <a:pt x="59" y="396"/>
                    <a:pt x="56" y="397"/>
                  </a:cubicBezTo>
                  <a:cubicBezTo>
                    <a:pt x="44" y="399"/>
                    <a:pt x="10" y="379"/>
                    <a:pt x="3" y="404"/>
                  </a:cubicBezTo>
                  <a:cubicBezTo>
                    <a:pt x="0" y="415"/>
                    <a:pt x="14" y="423"/>
                    <a:pt x="16" y="432"/>
                  </a:cubicBezTo>
                  <a:cubicBezTo>
                    <a:pt x="17" y="439"/>
                    <a:pt x="16" y="445"/>
                    <a:pt x="13" y="450"/>
                  </a:cubicBezTo>
                  <a:cubicBezTo>
                    <a:pt x="14" y="451"/>
                    <a:pt x="15" y="451"/>
                    <a:pt x="16" y="451"/>
                  </a:cubicBezTo>
                  <a:cubicBezTo>
                    <a:pt x="29" y="455"/>
                    <a:pt x="28" y="472"/>
                    <a:pt x="36" y="482"/>
                  </a:cubicBezTo>
                  <a:cubicBezTo>
                    <a:pt x="40" y="487"/>
                    <a:pt x="43" y="488"/>
                    <a:pt x="44" y="495"/>
                  </a:cubicBezTo>
                  <a:cubicBezTo>
                    <a:pt x="45" y="500"/>
                    <a:pt x="44" y="505"/>
                    <a:pt x="44" y="510"/>
                  </a:cubicBezTo>
                  <a:cubicBezTo>
                    <a:pt x="45" y="518"/>
                    <a:pt x="45" y="523"/>
                    <a:pt x="51" y="528"/>
                  </a:cubicBezTo>
                  <a:cubicBezTo>
                    <a:pt x="54" y="530"/>
                    <a:pt x="65" y="533"/>
                    <a:pt x="67" y="536"/>
                  </a:cubicBezTo>
                  <a:cubicBezTo>
                    <a:pt x="68" y="536"/>
                    <a:pt x="68" y="551"/>
                    <a:pt x="68" y="552"/>
                  </a:cubicBezTo>
                  <a:cubicBezTo>
                    <a:pt x="62" y="564"/>
                    <a:pt x="43" y="561"/>
                    <a:pt x="57" y="579"/>
                  </a:cubicBezTo>
                  <a:cubicBezTo>
                    <a:pt x="62" y="585"/>
                    <a:pt x="62" y="584"/>
                    <a:pt x="64" y="592"/>
                  </a:cubicBezTo>
                  <a:cubicBezTo>
                    <a:pt x="68" y="613"/>
                    <a:pt x="86" y="633"/>
                    <a:pt x="98" y="652"/>
                  </a:cubicBezTo>
                  <a:cubicBezTo>
                    <a:pt x="106" y="645"/>
                    <a:pt x="115" y="629"/>
                    <a:pt x="128" y="633"/>
                  </a:cubicBezTo>
                  <a:cubicBezTo>
                    <a:pt x="158" y="642"/>
                    <a:pt x="117" y="655"/>
                    <a:pt x="122" y="666"/>
                  </a:cubicBezTo>
                  <a:cubicBezTo>
                    <a:pt x="134" y="664"/>
                    <a:pt x="139" y="669"/>
                    <a:pt x="142" y="679"/>
                  </a:cubicBezTo>
                  <a:cubicBezTo>
                    <a:pt x="147" y="696"/>
                    <a:pt x="156" y="690"/>
                    <a:pt x="169" y="694"/>
                  </a:cubicBezTo>
                  <a:cubicBezTo>
                    <a:pt x="180" y="697"/>
                    <a:pt x="183" y="712"/>
                    <a:pt x="173" y="718"/>
                  </a:cubicBezTo>
                  <a:cubicBezTo>
                    <a:pt x="164" y="723"/>
                    <a:pt x="152" y="719"/>
                    <a:pt x="143" y="727"/>
                  </a:cubicBezTo>
                  <a:cubicBezTo>
                    <a:pt x="134" y="734"/>
                    <a:pt x="135" y="744"/>
                    <a:pt x="144" y="752"/>
                  </a:cubicBezTo>
                  <a:cubicBezTo>
                    <a:pt x="148" y="755"/>
                    <a:pt x="153" y="759"/>
                    <a:pt x="158" y="761"/>
                  </a:cubicBezTo>
                  <a:cubicBezTo>
                    <a:pt x="166" y="766"/>
                    <a:pt x="174" y="766"/>
                    <a:pt x="180" y="773"/>
                  </a:cubicBezTo>
                  <a:cubicBezTo>
                    <a:pt x="182" y="775"/>
                    <a:pt x="189" y="792"/>
                    <a:pt x="187" y="791"/>
                  </a:cubicBezTo>
                  <a:cubicBezTo>
                    <a:pt x="198" y="792"/>
                    <a:pt x="207" y="782"/>
                    <a:pt x="216" y="783"/>
                  </a:cubicBezTo>
                  <a:cubicBezTo>
                    <a:pt x="228" y="785"/>
                    <a:pt x="226" y="798"/>
                    <a:pt x="227" y="807"/>
                  </a:cubicBezTo>
                  <a:cubicBezTo>
                    <a:pt x="231" y="808"/>
                    <a:pt x="233" y="808"/>
                    <a:pt x="235" y="807"/>
                  </a:cubicBezTo>
                  <a:cubicBezTo>
                    <a:pt x="236" y="800"/>
                    <a:pt x="238" y="793"/>
                    <a:pt x="238" y="785"/>
                  </a:cubicBezTo>
                  <a:cubicBezTo>
                    <a:pt x="237" y="776"/>
                    <a:pt x="231" y="766"/>
                    <a:pt x="230" y="757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30" name="Freeform 33"/>
            <p:cNvSpPr>
              <a:spLocks/>
            </p:cNvSpPr>
            <p:nvPr/>
          </p:nvSpPr>
          <p:spPr bwMode="auto">
            <a:xfrm>
              <a:off x="12615866" y="3136898"/>
              <a:ext cx="1673223" cy="2174875"/>
            </a:xfrm>
            <a:custGeom>
              <a:avLst/>
              <a:gdLst>
                <a:gd name="T0" fmla="*/ 46 w 446"/>
                <a:gd name="T1" fmla="*/ 208 h 580"/>
                <a:gd name="T2" fmla="*/ 105 w 446"/>
                <a:gd name="T3" fmla="*/ 243 h 580"/>
                <a:gd name="T4" fmla="*/ 102 w 446"/>
                <a:gd name="T5" fmla="*/ 302 h 580"/>
                <a:gd name="T6" fmla="*/ 119 w 446"/>
                <a:gd name="T7" fmla="*/ 332 h 580"/>
                <a:gd name="T8" fmla="*/ 144 w 446"/>
                <a:gd name="T9" fmla="*/ 356 h 580"/>
                <a:gd name="T10" fmla="*/ 188 w 446"/>
                <a:gd name="T11" fmla="*/ 415 h 580"/>
                <a:gd name="T12" fmla="*/ 224 w 446"/>
                <a:gd name="T13" fmla="*/ 472 h 580"/>
                <a:gd name="T14" fmla="*/ 239 w 446"/>
                <a:gd name="T15" fmla="*/ 501 h 580"/>
                <a:gd name="T16" fmla="*/ 276 w 446"/>
                <a:gd name="T17" fmla="*/ 525 h 580"/>
                <a:gd name="T18" fmla="*/ 308 w 446"/>
                <a:gd name="T19" fmla="*/ 544 h 580"/>
                <a:gd name="T20" fmla="*/ 336 w 446"/>
                <a:gd name="T21" fmla="*/ 549 h 580"/>
                <a:gd name="T22" fmla="*/ 355 w 446"/>
                <a:gd name="T23" fmla="*/ 565 h 580"/>
                <a:gd name="T24" fmla="*/ 381 w 446"/>
                <a:gd name="T25" fmla="*/ 561 h 580"/>
                <a:gd name="T26" fmla="*/ 421 w 446"/>
                <a:gd name="T27" fmla="*/ 580 h 580"/>
                <a:gd name="T28" fmla="*/ 421 w 446"/>
                <a:gd name="T29" fmla="*/ 579 h 580"/>
                <a:gd name="T30" fmla="*/ 434 w 446"/>
                <a:gd name="T31" fmla="*/ 478 h 580"/>
                <a:gd name="T32" fmla="*/ 423 w 446"/>
                <a:gd name="T33" fmla="*/ 423 h 580"/>
                <a:gd name="T34" fmla="*/ 445 w 446"/>
                <a:gd name="T35" fmla="*/ 366 h 580"/>
                <a:gd name="T36" fmla="*/ 418 w 446"/>
                <a:gd name="T37" fmla="*/ 324 h 580"/>
                <a:gd name="T38" fmla="*/ 371 w 446"/>
                <a:gd name="T39" fmla="*/ 268 h 580"/>
                <a:gd name="T40" fmla="*/ 343 w 446"/>
                <a:gd name="T41" fmla="*/ 201 h 580"/>
                <a:gd name="T42" fmla="*/ 299 w 446"/>
                <a:gd name="T43" fmla="*/ 186 h 580"/>
                <a:gd name="T44" fmla="*/ 254 w 446"/>
                <a:gd name="T45" fmla="*/ 179 h 580"/>
                <a:gd name="T46" fmla="*/ 219 w 446"/>
                <a:gd name="T47" fmla="*/ 125 h 580"/>
                <a:gd name="T48" fmla="*/ 186 w 446"/>
                <a:gd name="T49" fmla="*/ 81 h 580"/>
                <a:gd name="T50" fmla="*/ 142 w 446"/>
                <a:gd name="T51" fmla="*/ 47 h 580"/>
                <a:gd name="T52" fmla="*/ 73 w 446"/>
                <a:gd name="T53" fmla="*/ 21 h 580"/>
                <a:gd name="T54" fmla="*/ 43 w 446"/>
                <a:gd name="T55" fmla="*/ 2 h 580"/>
                <a:gd name="T56" fmla="*/ 38 w 446"/>
                <a:gd name="T57" fmla="*/ 0 h 580"/>
                <a:gd name="T58" fmla="*/ 26 w 446"/>
                <a:gd name="T59" fmla="*/ 16 h 580"/>
                <a:gd name="T60" fmla="*/ 35 w 446"/>
                <a:gd name="T61" fmla="*/ 39 h 580"/>
                <a:gd name="T62" fmla="*/ 13 w 446"/>
                <a:gd name="T63" fmla="*/ 91 h 580"/>
                <a:gd name="T64" fmla="*/ 0 w 446"/>
                <a:gd name="T65" fmla="*/ 187 h 580"/>
                <a:gd name="T66" fmla="*/ 19 w 446"/>
                <a:gd name="T67" fmla="*/ 201 h 580"/>
                <a:gd name="T68" fmla="*/ 46 w 446"/>
                <a:gd name="T69" fmla="*/ 208 h 5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</a:cxnLst>
              <a:rect l="0" t="0" r="r" b="b"/>
              <a:pathLst>
                <a:path w="446" h="580">
                  <a:moveTo>
                    <a:pt x="46" y="208"/>
                  </a:moveTo>
                  <a:cubicBezTo>
                    <a:pt x="62" y="213"/>
                    <a:pt x="94" y="230"/>
                    <a:pt x="105" y="243"/>
                  </a:cubicBezTo>
                  <a:cubicBezTo>
                    <a:pt x="119" y="261"/>
                    <a:pt x="95" y="280"/>
                    <a:pt x="102" y="302"/>
                  </a:cubicBezTo>
                  <a:cubicBezTo>
                    <a:pt x="104" y="307"/>
                    <a:pt x="115" y="326"/>
                    <a:pt x="119" y="332"/>
                  </a:cubicBezTo>
                  <a:cubicBezTo>
                    <a:pt x="125" y="340"/>
                    <a:pt x="136" y="348"/>
                    <a:pt x="144" y="356"/>
                  </a:cubicBezTo>
                  <a:cubicBezTo>
                    <a:pt x="163" y="376"/>
                    <a:pt x="178" y="388"/>
                    <a:pt x="188" y="415"/>
                  </a:cubicBezTo>
                  <a:cubicBezTo>
                    <a:pt x="196" y="438"/>
                    <a:pt x="212" y="452"/>
                    <a:pt x="224" y="472"/>
                  </a:cubicBezTo>
                  <a:cubicBezTo>
                    <a:pt x="230" y="482"/>
                    <a:pt x="231" y="493"/>
                    <a:pt x="239" y="501"/>
                  </a:cubicBezTo>
                  <a:cubicBezTo>
                    <a:pt x="249" y="512"/>
                    <a:pt x="265" y="515"/>
                    <a:pt x="276" y="525"/>
                  </a:cubicBezTo>
                  <a:cubicBezTo>
                    <a:pt x="287" y="534"/>
                    <a:pt x="292" y="541"/>
                    <a:pt x="308" y="544"/>
                  </a:cubicBezTo>
                  <a:cubicBezTo>
                    <a:pt x="319" y="546"/>
                    <a:pt x="327" y="544"/>
                    <a:pt x="336" y="549"/>
                  </a:cubicBezTo>
                  <a:cubicBezTo>
                    <a:pt x="344" y="554"/>
                    <a:pt x="344" y="562"/>
                    <a:pt x="355" y="565"/>
                  </a:cubicBezTo>
                  <a:cubicBezTo>
                    <a:pt x="367" y="568"/>
                    <a:pt x="369" y="563"/>
                    <a:pt x="381" y="561"/>
                  </a:cubicBezTo>
                  <a:cubicBezTo>
                    <a:pt x="396" y="560"/>
                    <a:pt x="410" y="568"/>
                    <a:pt x="421" y="580"/>
                  </a:cubicBezTo>
                  <a:cubicBezTo>
                    <a:pt x="421" y="579"/>
                    <a:pt x="421" y="579"/>
                    <a:pt x="421" y="579"/>
                  </a:cubicBezTo>
                  <a:cubicBezTo>
                    <a:pt x="424" y="547"/>
                    <a:pt x="438" y="510"/>
                    <a:pt x="434" y="478"/>
                  </a:cubicBezTo>
                  <a:cubicBezTo>
                    <a:pt x="431" y="460"/>
                    <a:pt x="423" y="441"/>
                    <a:pt x="423" y="423"/>
                  </a:cubicBezTo>
                  <a:cubicBezTo>
                    <a:pt x="423" y="402"/>
                    <a:pt x="443" y="387"/>
                    <a:pt x="445" y="366"/>
                  </a:cubicBezTo>
                  <a:cubicBezTo>
                    <a:pt x="446" y="347"/>
                    <a:pt x="433" y="333"/>
                    <a:pt x="418" y="324"/>
                  </a:cubicBezTo>
                  <a:cubicBezTo>
                    <a:pt x="394" y="309"/>
                    <a:pt x="374" y="299"/>
                    <a:pt x="371" y="268"/>
                  </a:cubicBezTo>
                  <a:cubicBezTo>
                    <a:pt x="368" y="243"/>
                    <a:pt x="371" y="214"/>
                    <a:pt x="343" y="201"/>
                  </a:cubicBezTo>
                  <a:cubicBezTo>
                    <a:pt x="329" y="195"/>
                    <a:pt x="315" y="188"/>
                    <a:pt x="299" y="186"/>
                  </a:cubicBezTo>
                  <a:cubicBezTo>
                    <a:pt x="284" y="184"/>
                    <a:pt x="268" y="186"/>
                    <a:pt x="254" y="179"/>
                  </a:cubicBezTo>
                  <a:cubicBezTo>
                    <a:pt x="231" y="168"/>
                    <a:pt x="225" y="148"/>
                    <a:pt x="219" y="125"/>
                  </a:cubicBezTo>
                  <a:cubicBezTo>
                    <a:pt x="214" y="103"/>
                    <a:pt x="200" y="96"/>
                    <a:pt x="186" y="81"/>
                  </a:cubicBezTo>
                  <a:cubicBezTo>
                    <a:pt x="172" y="65"/>
                    <a:pt x="163" y="55"/>
                    <a:pt x="142" y="47"/>
                  </a:cubicBezTo>
                  <a:cubicBezTo>
                    <a:pt x="119" y="38"/>
                    <a:pt x="95" y="32"/>
                    <a:pt x="73" y="21"/>
                  </a:cubicBezTo>
                  <a:cubicBezTo>
                    <a:pt x="62" y="16"/>
                    <a:pt x="53" y="7"/>
                    <a:pt x="43" y="2"/>
                  </a:cubicBezTo>
                  <a:cubicBezTo>
                    <a:pt x="41" y="1"/>
                    <a:pt x="39" y="1"/>
                    <a:pt x="38" y="0"/>
                  </a:cubicBezTo>
                  <a:cubicBezTo>
                    <a:pt x="32" y="5"/>
                    <a:pt x="28" y="10"/>
                    <a:pt x="26" y="16"/>
                  </a:cubicBezTo>
                  <a:cubicBezTo>
                    <a:pt x="21" y="32"/>
                    <a:pt x="32" y="26"/>
                    <a:pt x="35" y="39"/>
                  </a:cubicBezTo>
                  <a:cubicBezTo>
                    <a:pt x="41" y="57"/>
                    <a:pt x="20" y="75"/>
                    <a:pt x="13" y="91"/>
                  </a:cubicBezTo>
                  <a:cubicBezTo>
                    <a:pt x="6" y="110"/>
                    <a:pt x="12" y="161"/>
                    <a:pt x="0" y="187"/>
                  </a:cubicBezTo>
                  <a:cubicBezTo>
                    <a:pt x="7" y="191"/>
                    <a:pt x="11" y="196"/>
                    <a:pt x="19" y="201"/>
                  </a:cubicBezTo>
                  <a:cubicBezTo>
                    <a:pt x="29" y="208"/>
                    <a:pt x="36" y="204"/>
                    <a:pt x="46" y="208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31" name="Freeform 34"/>
            <p:cNvSpPr>
              <a:spLocks/>
            </p:cNvSpPr>
            <p:nvPr/>
          </p:nvSpPr>
          <p:spPr bwMode="auto">
            <a:xfrm>
              <a:off x="10842624" y="3789362"/>
              <a:ext cx="3576639" cy="3044826"/>
            </a:xfrm>
            <a:custGeom>
              <a:avLst/>
              <a:gdLst>
                <a:gd name="T0" fmla="*/ 936 w 954"/>
                <a:gd name="T1" fmla="*/ 469 h 812"/>
                <a:gd name="T2" fmla="*/ 913 w 954"/>
                <a:gd name="T3" fmla="*/ 446 h 812"/>
                <a:gd name="T4" fmla="*/ 894 w 954"/>
                <a:gd name="T5" fmla="*/ 406 h 812"/>
                <a:gd name="T6" fmla="*/ 828 w 954"/>
                <a:gd name="T7" fmla="*/ 391 h 812"/>
                <a:gd name="T8" fmla="*/ 781 w 954"/>
                <a:gd name="T9" fmla="*/ 370 h 812"/>
                <a:gd name="T10" fmla="*/ 712 w 954"/>
                <a:gd name="T11" fmla="*/ 327 h 812"/>
                <a:gd name="T12" fmla="*/ 661 w 954"/>
                <a:gd name="T13" fmla="*/ 241 h 812"/>
                <a:gd name="T14" fmla="*/ 592 w 954"/>
                <a:gd name="T15" fmla="*/ 158 h 812"/>
                <a:gd name="T16" fmla="*/ 578 w 954"/>
                <a:gd name="T17" fmla="*/ 69 h 812"/>
                <a:gd name="T18" fmla="*/ 492 w 954"/>
                <a:gd name="T19" fmla="*/ 27 h 812"/>
                <a:gd name="T20" fmla="*/ 450 w 954"/>
                <a:gd name="T21" fmla="*/ 28 h 812"/>
                <a:gd name="T22" fmla="*/ 388 w 954"/>
                <a:gd name="T23" fmla="*/ 4 h 812"/>
                <a:gd name="T24" fmla="*/ 324 w 954"/>
                <a:gd name="T25" fmla="*/ 1 h 812"/>
                <a:gd name="T26" fmla="*/ 294 w 954"/>
                <a:gd name="T27" fmla="*/ 53 h 812"/>
                <a:gd name="T28" fmla="*/ 317 w 954"/>
                <a:gd name="T29" fmla="*/ 137 h 812"/>
                <a:gd name="T30" fmla="*/ 351 w 954"/>
                <a:gd name="T31" fmla="*/ 211 h 812"/>
                <a:gd name="T32" fmla="*/ 327 w 954"/>
                <a:gd name="T33" fmla="*/ 225 h 812"/>
                <a:gd name="T34" fmla="*/ 253 w 954"/>
                <a:gd name="T35" fmla="*/ 212 h 812"/>
                <a:gd name="T36" fmla="*/ 224 w 954"/>
                <a:gd name="T37" fmla="*/ 149 h 812"/>
                <a:gd name="T38" fmla="*/ 202 w 954"/>
                <a:gd name="T39" fmla="*/ 188 h 812"/>
                <a:gd name="T40" fmla="*/ 42 w 954"/>
                <a:gd name="T41" fmla="*/ 189 h 812"/>
                <a:gd name="T42" fmla="*/ 36 w 954"/>
                <a:gd name="T43" fmla="*/ 241 h 812"/>
                <a:gd name="T44" fmla="*/ 62 w 954"/>
                <a:gd name="T45" fmla="*/ 283 h 812"/>
                <a:gd name="T46" fmla="*/ 44 w 954"/>
                <a:gd name="T47" fmla="*/ 368 h 812"/>
                <a:gd name="T48" fmla="*/ 9 w 954"/>
                <a:gd name="T49" fmla="*/ 445 h 812"/>
                <a:gd name="T50" fmla="*/ 14 w 954"/>
                <a:gd name="T51" fmla="*/ 495 h 812"/>
                <a:gd name="T52" fmla="*/ 63 w 954"/>
                <a:gd name="T53" fmla="*/ 503 h 812"/>
                <a:gd name="T54" fmla="*/ 72 w 954"/>
                <a:gd name="T55" fmla="*/ 545 h 812"/>
                <a:gd name="T56" fmla="*/ 99 w 954"/>
                <a:gd name="T57" fmla="*/ 584 h 812"/>
                <a:gd name="T58" fmla="*/ 64 w 954"/>
                <a:gd name="T59" fmla="*/ 652 h 812"/>
                <a:gd name="T60" fmla="*/ 105 w 954"/>
                <a:gd name="T61" fmla="*/ 692 h 812"/>
                <a:gd name="T62" fmla="*/ 76 w 954"/>
                <a:gd name="T63" fmla="*/ 743 h 812"/>
                <a:gd name="T64" fmla="*/ 82 w 954"/>
                <a:gd name="T65" fmla="*/ 774 h 812"/>
                <a:gd name="T66" fmla="*/ 114 w 954"/>
                <a:gd name="T67" fmla="*/ 761 h 812"/>
                <a:gd name="T68" fmla="*/ 140 w 954"/>
                <a:gd name="T69" fmla="*/ 763 h 812"/>
                <a:gd name="T70" fmla="*/ 156 w 954"/>
                <a:gd name="T71" fmla="*/ 749 h 812"/>
                <a:gd name="T72" fmla="*/ 186 w 954"/>
                <a:gd name="T73" fmla="*/ 749 h 812"/>
                <a:gd name="T74" fmla="*/ 203 w 954"/>
                <a:gd name="T75" fmla="*/ 795 h 812"/>
                <a:gd name="T76" fmla="*/ 231 w 954"/>
                <a:gd name="T77" fmla="*/ 773 h 812"/>
                <a:gd name="T78" fmla="*/ 257 w 954"/>
                <a:gd name="T79" fmla="*/ 748 h 812"/>
                <a:gd name="T80" fmla="*/ 319 w 954"/>
                <a:gd name="T81" fmla="*/ 673 h 812"/>
                <a:gd name="T82" fmla="*/ 351 w 954"/>
                <a:gd name="T83" fmla="*/ 671 h 812"/>
                <a:gd name="T84" fmla="*/ 412 w 954"/>
                <a:gd name="T85" fmla="*/ 655 h 812"/>
                <a:gd name="T86" fmla="*/ 482 w 954"/>
                <a:gd name="T87" fmla="*/ 705 h 812"/>
                <a:gd name="T88" fmla="*/ 520 w 954"/>
                <a:gd name="T89" fmla="*/ 735 h 812"/>
                <a:gd name="T90" fmla="*/ 540 w 954"/>
                <a:gd name="T91" fmla="*/ 682 h 812"/>
                <a:gd name="T92" fmla="*/ 530 w 954"/>
                <a:gd name="T93" fmla="*/ 656 h 812"/>
                <a:gd name="T94" fmla="*/ 521 w 954"/>
                <a:gd name="T95" fmla="*/ 630 h 812"/>
                <a:gd name="T96" fmla="*/ 504 w 954"/>
                <a:gd name="T97" fmla="*/ 606 h 812"/>
                <a:gd name="T98" fmla="*/ 479 w 954"/>
                <a:gd name="T99" fmla="*/ 554 h 812"/>
                <a:gd name="T100" fmla="*/ 451 w 954"/>
                <a:gd name="T101" fmla="*/ 491 h 812"/>
                <a:gd name="T102" fmla="*/ 484 w 954"/>
                <a:gd name="T103" fmla="*/ 483 h 812"/>
                <a:gd name="T104" fmla="*/ 546 w 954"/>
                <a:gd name="T105" fmla="*/ 507 h 812"/>
                <a:gd name="T106" fmla="*/ 672 w 954"/>
                <a:gd name="T107" fmla="*/ 449 h 812"/>
                <a:gd name="T108" fmla="*/ 708 w 954"/>
                <a:gd name="T109" fmla="*/ 486 h 812"/>
                <a:gd name="T110" fmla="*/ 746 w 954"/>
                <a:gd name="T111" fmla="*/ 560 h 812"/>
                <a:gd name="T112" fmla="*/ 789 w 954"/>
                <a:gd name="T113" fmla="*/ 566 h 812"/>
                <a:gd name="T114" fmla="*/ 841 w 954"/>
                <a:gd name="T115" fmla="*/ 554 h 812"/>
                <a:gd name="T116" fmla="*/ 884 w 954"/>
                <a:gd name="T117" fmla="*/ 575 h 812"/>
                <a:gd name="T118" fmla="*/ 917 w 954"/>
                <a:gd name="T119" fmla="*/ 580 h 812"/>
                <a:gd name="T120" fmla="*/ 929 w 954"/>
                <a:gd name="T121" fmla="*/ 560 h 812"/>
                <a:gd name="T122" fmla="*/ 944 w 954"/>
                <a:gd name="T123" fmla="*/ 516 h 8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954" h="812">
                  <a:moveTo>
                    <a:pt x="951" y="490"/>
                  </a:moveTo>
                  <a:cubicBezTo>
                    <a:pt x="949" y="484"/>
                    <a:pt x="941" y="473"/>
                    <a:pt x="936" y="469"/>
                  </a:cubicBezTo>
                  <a:cubicBezTo>
                    <a:pt x="931" y="465"/>
                    <a:pt x="922" y="465"/>
                    <a:pt x="918" y="462"/>
                  </a:cubicBezTo>
                  <a:cubicBezTo>
                    <a:pt x="915" y="458"/>
                    <a:pt x="916" y="450"/>
                    <a:pt x="913" y="446"/>
                  </a:cubicBezTo>
                  <a:cubicBezTo>
                    <a:pt x="909" y="442"/>
                    <a:pt x="901" y="443"/>
                    <a:pt x="898" y="438"/>
                  </a:cubicBezTo>
                  <a:cubicBezTo>
                    <a:pt x="892" y="430"/>
                    <a:pt x="894" y="415"/>
                    <a:pt x="894" y="406"/>
                  </a:cubicBezTo>
                  <a:cubicBezTo>
                    <a:pt x="883" y="394"/>
                    <a:pt x="869" y="386"/>
                    <a:pt x="854" y="387"/>
                  </a:cubicBezTo>
                  <a:cubicBezTo>
                    <a:pt x="842" y="389"/>
                    <a:pt x="840" y="394"/>
                    <a:pt x="828" y="391"/>
                  </a:cubicBezTo>
                  <a:cubicBezTo>
                    <a:pt x="817" y="388"/>
                    <a:pt x="817" y="380"/>
                    <a:pt x="809" y="375"/>
                  </a:cubicBezTo>
                  <a:cubicBezTo>
                    <a:pt x="800" y="370"/>
                    <a:pt x="792" y="372"/>
                    <a:pt x="781" y="370"/>
                  </a:cubicBezTo>
                  <a:cubicBezTo>
                    <a:pt x="765" y="367"/>
                    <a:pt x="760" y="360"/>
                    <a:pt x="749" y="351"/>
                  </a:cubicBezTo>
                  <a:cubicBezTo>
                    <a:pt x="738" y="341"/>
                    <a:pt x="722" y="338"/>
                    <a:pt x="712" y="327"/>
                  </a:cubicBezTo>
                  <a:cubicBezTo>
                    <a:pt x="704" y="319"/>
                    <a:pt x="703" y="308"/>
                    <a:pt x="697" y="298"/>
                  </a:cubicBezTo>
                  <a:cubicBezTo>
                    <a:pt x="685" y="278"/>
                    <a:pt x="669" y="264"/>
                    <a:pt x="661" y="241"/>
                  </a:cubicBezTo>
                  <a:cubicBezTo>
                    <a:pt x="651" y="214"/>
                    <a:pt x="636" y="202"/>
                    <a:pt x="617" y="182"/>
                  </a:cubicBezTo>
                  <a:cubicBezTo>
                    <a:pt x="609" y="174"/>
                    <a:pt x="598" y="166"/>
                    <a:pt x="592" y="158"/>
                  </a:cubicBezTo>
                  <a:cubicBezTo>
                    <a:pt x="588" y="152"/>
                    <a:pt x="577" y="133"/>
                    <a:pt x="575" y="128"/>
                  </a:cubicBezTo>
                  <a:cubicBezTo>
                    <a:pt x="568" y="106"/>
                    <a:pt x="592" y="87"/>
                    <a:pt x="578" y="69"/>
                  </a:cubicBezTo>
                  <a:cubicBezTo>
                    <a:pt x="567" y="56"/>
                    <a:pt x="535" y="39"/>
                    <a:pt x="519" y="34"/>
                  </a:cubicBezTo>
                  <a:cubicBezTo>
                    <a:pt x="509" y="30"/>
                    <a:pt x="502" y="34"/>
                    <a:pt x="492" y="27"/>
                  </a:cubicBezTo>
                  <a:cubicBezTo>
                    <a:pt x="484" y="22"/>
                    <a:pt x="480" y="17"/>
                    <a:pt x="473" y="13"/>
                  </a:cubicBezTo>
                  <a:cubicBezTo>
                    <a:pt x="469" y="22"/>
                    <a:pt x="461" y="28"/>
                    <a:pt x="450" y="28"/>
                  </a:cubicBezTo>
                  <a:cubicBezTo>
                    <a:pt x="437" y="27"/>
                    <a:pt x="430" y="14"/>
                    <a:pt x="420" y="9"/>
                  </a:cubicBezTo>
                  <a:cubicBezTo>
                    <a:pt x="411" y="4"/>
                    <a:pt x="401" y="3"/>
                    <a:pt x="388" y="4"/>
                  </a:cubicBezTo>
                  <a:cubicBezTo>
                    <a:pt x="379" y="6"/>
                    <a:pt x="370" y="11"/>
                    <a:pt x="359" y="10"/>
                  </a:cubicBezTo>
                  <a:cubicBezTo>
                    <a:pt x="346" y="8"/>
                    <a:pt x="337" y="0"/>
                    <a:pt x="324" y="1"/>
                  </a:cubicBezTo>
                  <a:cubicBezTo>
                    <a:pt x="329" y="13"/>
                    <a:pt x="329" y="26"/>
                    <a:pt x="325" y="41"/>
                  </a:cubicBezTo>
                  <a:cubicBezTo>
                    <a:pt x="311" y="40"/>
                    <a:pt x="303" y="44"/>
                    <a:pt x="294" y="53"/>
                  </a:cubicBezTo>
                  <a:cubicBezTo>
                    <a:pt x="308" y="69"/>
                    <a:pt x="321" y="88"/>
                    <a:pt x="326" y="106"/>
                  </a:cubicBezTo>
                  <a:cubicBezTo>
                    <a:pt x="331" y="125"/>
                    <a:pt x="327" y="120"/>
                    <a:pt x="317" y="137"/>
                  </a:cubicBezTo>
                  <a:cubicBezTo>
                    <a:pt x="313" y="144"/>
                    <a:pt x="313" y="158"/>
                    <a:pt x="305" y="165"/>
                  </a:cubicBezTo>
                  <a:cubicBezTo>
                    <a:pt x="314" y="177"/>
                    <a:pt x="337" y="207"/>
                    <a:pt x="351" y="211"/>
                  </a:cubicBezTo>
                  <a:cubicBezTo>
                    <a:pt x="350" y="214"/>
                    <a:pt x="347" y="228"/>
                    <a:pt x="344" y="230"/>
                  </a:cubicBezTo>
                  <a:cubicBezTo>
                    <a:pt x="334" y="236"/>
                    <a:pt x="335" y="227"/>
                    <a:pt x="327" y="225"/>
                  </a:cubicBezTo>
                  <a:cubicBezTo>
                    <a:pt x="311" y="220"/>
                    <a:pt x="293" y="215"/>
                    <a:pt x="277" y="219"/>
                  </a:cubicBezTo>
                  <a:cubicBezTo>
                    <a:pt x="260" y="223"/>
                    <a:pt x="256" y="233"/>
                    <a:pt x="253" y="212"/>
                  </a:cubicBezTo>
                  <a:cubicBezTo>
                    <a:pt x="252" y="199"/>
                    <a:pt x="255" y="184"/>
                    <a:pt x="265" y="176"/>
                  </a:cubicBezTo>
                  <a:cubicBezTo>
                    <a:pt x="253" y="168"/>
                    <a:pt x="241" y="145"/>
                    <a:pt x="224" y="149"/>
                  </a:cubicBezTo>
                  <a:cubicBezTo>
                    <a:pt x="223" y="152"/>
                    <a:pt x="223" y="153"/>
                    <a:pt x="223" y="155"/>
                  </a:cubicBezTo>
                  <a:cubicBezTo>
                    <a:pt x="197" y="156"/>
                    <a:pt x="220" y="182"/>
                    <a:pt x="202" y="188"/>
                  </a:cubicBezTo>
                  <a:cubicBezTo>
                    <a:pt x="192" y="191"/>
                    <a:pt x="153" y="186"/>
                    <a:pt x="150" y="181"/>
                  </a:cubicBezTo>
                  <a:cubicBezTo>
                    <a:pt x="125" y="187"/>
                    <a:pt x="51" y="169"/>
                    <a:pt x="42" y="189"/>
                  </a:cubicBezTo>
                  <a:cubicBezTo>
                    <a:pt x="39" y="195"/>
                    <a:pt x="39" y="211"/>
                    <a:pt x="38" y="217"/>
                  </a:cubicBezTo>
                  <a:cubicBezTo>
                    <a:pt x="37" y="223"/>
                    <a:pt x="33" y="233"/>
                    <a:pt x="36" y="241"/>
                  </a:cubicBezTo>
                  <a:cubicBezTo>
                    <a:pt x="40" y="253"/>
                    <a:pt x="45" y="255"/>
                    <a:pt x="54" y="263"/>
                  </a:cubicBezTo>
                  <a:cubicBezTo>
                    <a:pt x="65" y="273"/>
                    <a:pt x="61" y="268"/>
                    <a:pt x="62" y="283"/>
                  </a:cubicBezTo>
                  <a:cubicBezTo>
                    <a:pt x="65" y="306"/>
                    <a:pt x="79" y="319"/>
                    <a:pt x="63" y="340"/>
                  </a:cubicBezTo>
                  <a:cubicBezTo>
                    <a:pt x="56" y="350"/>
                    <a:pt x="50" y="358"/>
                    <a:pt x="44" y="368"/>
                  </a:cubicBezTo>
                  <a:cubicBezTo>
                    <a:pt x="37" y="378"/>
                    <a:pt x="29" y="382"/>
                    <a:pt x="21" y="392"/>
                  </a:cubicBezTo>
                  <a:cubicBezTo>
                    <a:pt x="12" y="402"/>
                    <a:pt x="9" y="427"/>
                    <a:pt x="9" y="445"/>
                  </a:cubicBezTo>
                  <a:cubicBezTo>
                    <a:pt x="10" y="454"/>
                    <a:pt x="16" y="464"/>
                    <a:pt x="17" y="473"/>
                  </a:cubicBezTo>
                  <a:cubicBezTo>
                    <a:pt x="17" y="481"/>
                    <a:pt x="15" y="488"/>
                    <a:pt x="14" y="495"/>
                  </a:cubicBezTo>
                  <a:cubicBezTo>
                    <a:pt x="19" y="492"/>
                    <a:pt x="20" y="484"/>
                    <a:pt x="27" y="481"/>
                  </a:cubicBezTo>
                  <a:cubicBezTo>
                    <a:pt x="43" y="474"/>
                    <a:pt x="60" y="487"/>
                    <a:pt x="63" y="503"/>
                  </a:cubicBezTo>
                  <a:cubicBezTo>
                    <a:pt x="64" y="509"/>
                    <a:pt x="62" y="518"/>
                    <a:pt x="62" y="524"/>
                  </a:cubicBezTo>
                  <a:cubicBezTo>
                    <a:pt x="62" y="537"/>
                    <a:pt x="63" y="535"/>
                    <a:pt x="72" y="545"/>
                  </a:cubicBezTo>
                  <a:cubicBezTo>
                    <a:pt x="79" y="551"/>
                    <a:pt x="83" y="558"/>
                    <a:pt x="89" y="565"/>
                  </a:cubicBezTo>
                  <a:cubicBezTo>
                    <a:pt x="93" y="570"/>
                    <a:pt x="100" y="577"/>
                    <a:pt x="99" y="584"/>
                  </a:cubicBezTo>
                  <a:cubicBezTo>
                    <a:pt x="96" y="605"/>
                    <a:pt x="0" y="602"/>
                    <a:pt x="40" y="639"/>
                  </a:cubicBezTo>
                  <a:cubicBezTo>
                    <a:pt x="47" y="646"/>
                    <a:pt x="54" y="650"/>
                    <a:pt x="64" y="652"/>
                  </a:cubicBezTo>
                  <a:cubicBezTo>
                    <a:pt x="81" y="655"/>
                    <a:pt x="85" y="651"/>
                    <a:pt x="94" y="665"/>
                  </a:cubicBezTo>
                  <a:cubicBezTo>
                    <a:pt x="98" y="672"/>
                    <a:pt x="107" y="683"/>
                    <a:pt x="105" y="692"/>
                  </a:cubicBezTo>
                  <a:cubicBezTo>
                    <a:pt x="103" y="701"/>
                    <a:pt x="93" y="717"/>
                    <a:pt x="88" y="726"/>
                  </a:cubicBezTo>
                  <a:cubicBezTo>
                    <a:pt x="85" y="730"/>
                    <a:pt x="79" y="740"/>
                    <a:pt x="76" y="743"/>
                  </a:cubicBezTo>
                  <a:cubicBezTo>
                    <a:pt x="74" y="745"/>
                    <a:pt x="59" y="751"/>
                    <a:pt x="60" y="756"/>
                  </a:cubicBezTo>
                  <a:cubicBezTo>
                    <a:pt x="62" y="767"/>
                    <a:pt x="85" y="751"/>
                    <a:pt x="82" y="774"/>
                  </a:cubicBezTo>
                  <a:cubicBezTo>
                    <a:pt x="89" y="776"/>
                    <a:pt x="101" y="772"/>
                    <a:pt x="107" y="769"/>
                  </a:cubicBezTo>
                  <a:cubicBezTo>
                    <a:pt x="111" y="767"/>
                    <a:pt x="108" y="762"/>
                    <a:pt x="114" y="761"/>
                  </a:cubicBezTo>
                  <a:cubicBezTo>
                    <a:pt x="118" y="759"/>
                    <a:pt x="123" y="762"/>
                    <a:pt x="127" y="762"/>
                  </a:cubicBezTo>
                  <a:cubicBezTo>
                    <a:pt x="131" y="762"/>
                    <a:pt x="137" y="764"/>
                    <a:pt x="140" y="763"/>
                  </a:cubicBezTo>
                  <a:cubicBezTo>
                    <a:pt x="148" y="762"/>
                    <a:pt x="144" y="761"/>
                    <a:pt x="148" y="758"/>
                  </a:cubicBezTo>
                  <a:cubicBezTo>
                    <a:pt x="152" y="755"/>
                    <a:pt x="148" y="749"/>
                    <a:pt x="156" y="749"/>
                  </a:cubicBezTo>
                  <a:cubicBezTo>
                    <a:pt x="163" y="749"/>
                    <a:pt x="164" y="753"/>
                    <a:pt x="162" y="759"/>
                  </a:cubicBezTo>
                  <a:cubicBezTo>
                    <a:pt x="177" y="763"/>
                    <a:pt x="176" y="749"/>
                    <a:pt x="186" y="749"/>
                  </a:cubicBezTo>
                  <a:cubicBezTo>
                    <a:pt x="194" y="749"/>
                    <a:pt x="198" y="763"/>
                    <a:pt x="202" y="770"/>
                  </a:cubicBezTo>
                  <a:cubicBezTo>
                    <a:pt x="211" y="785"/>
                    <a:pt x="199" y="781"/>
                    <a:pt x="203" y="795"/>
                  </a:cubicBezTo>
                  <a:cubicBezTo>
                    <a:pt x="205" y="803"/>
                    <a:pt x="218" y="808"/>
                    <a:pt x="225" y="812"/>
                  </a:cubicBezTo>
                  <a:cubicBezTo>
                    <a:pt x="227" y="800"/>
                    <a:pt x="222" y="784"/>
                    <a:pt x="231" y="773"/>
                  </a:cubicBezTo>
                  <a:cubicBezTo>
                    <a:pt x="237" y="765"/>
                    <a:pt x="243" y="768"/>
                    <a:pt x="251" y="763"/>
                  </a:cubicBezTo>
                  <a:cubicBezTo>
                    <a:pt x="258" y="758"/>
                    <a:pt x="255" y="757"/>
                    <a:pt x="257" y="748"/>
                  </a:cubicBezTo>
                  <a:cubicBezTo>
                    <a:pt x="260" y="728"/>
                    <a:pt x="255" y="713"/>
                    <a:pt x="273" y="701"/>
                  </a:cubicBezTo>
                  <a:cubicBezTo>
                    <a:pt x="288" y="690"/>
                    <a:pt x="303" y="682"/>
                    <a:pt x="319" y="673"/>
                  </a:cubicBezTo>
                  <a:cubicBezTo>
                    <a:pt x="325" y="670"/>
                    <a:pt x="333" y="664"/>
                    <a:pt x="340" y="664"/>
                  </a:cubicBezTo>
                  <a:cubicBezTo>
                    <a:pt x="344" y="665"/>
                    <a:pt x="347" y="670"/>
                    <a:pt x="351" y="671"/>
                  </a:cubicBezTo>
                  <a:cubicBezTo>
                    <a:pt x="355" y="672"/>
                    <a:pt x="359" y="670"/>
                    <a:pt x="363" y="670"/>
                  </a:cubicBezTo>
                  <a:cubicBezTo>
                    <a:pt x="382" y="672"/>
                    <a:pt x="394" y="665"/>
                    <a:pt x="412" y="655"/>
                  </a:cubicBezTo>
                  <a:cubicBezTo>
                    <a:pt x="427" y="646"/>
                    <a:pt x="441" y="642"/>
                    <a:pt x="454" y="659"/>
                  </a:cubicBezTo>
                  <a:cubicBezTo>
                    <a:pt x="464" y="673"/>
                    <a:pt x="467" y="696"/>
                    <a:pt x="482" y="705"/>
                  </a:cubicBezTo>
                  <a:cubicBezTo>
                    <a:pt x="492" y="710"/>
                    <a:pt x="496" y="710"/>
                    <a:pt x="504" y="719"/>
                  </a:cubicBezTo>
                  <a:cubicBezTo>
                    <a:pt x="508" y="723"/>
                    <a:pt x="515" y="738"/>
                    <a:pt x="520" y="735"/>
                  </a:cubicBezTo>
                  <a:cubicBezTo>
                    <a:pt x="523" y="734"/>
                    <a:pt x="525" y="718"/>
                    <a:pt x="527" y="714"/>
                  </a:cubicBezTo>
                  <a:cubicBezTo>
                    <a:pt x="532" y="704"/>
                    <a:pt x="541" y="694"/>
                    <a:pt x="540" y="682"/>
                  </a:cubicBezTo>
                  <a:cubicBezTo>
                    <a:pt x="539" y="676"/>
                    <a:pt x="539" y="668"/>
                    <a:pt x="536" y="664"/>
                  </a:cubicBezTo>
                  <a:cubicBezTo>
                    <a:pt x="534" y="661"/>
                    <a:pt x="531" y="659"/>
                    <a:pt x="530" y="656"/>
                  </a:cubicBezTo>
                  <a:cubicBezTo>
                    <a:pt x="528" y="654"/>
                    <a:pt x="528" y="650"/>
                    <a:pt x="527" y="648"/>
                  </a:cubicBezTo>
                  <a:cubicBezTo>
                    <a:pt x="524" y="642"/>
                    <a:pt x="523" y="636"/>
                    <a:pt x="521" y="630"/>
                  </a:cubicBezTo>
                  <a:cubicBezTo>
                    <a:pt x="519" y="626"/>
                    <a:pt x="518" y="621"/>
                    <a:pt x="515" y="617"/>
                  </a:cubicBezTo>
                  <a:cubicBezTo>
                    <a:pt x="513" y="613"/>
                    <a:pt x="507" y="611"/>
                    <a:pt x="504" y="606"/>
                  </a:cubicBezTo>
                  <a:cubicBezTo>
                    <a:pt x="499" y="598"/>
                    <a:pt x="493" y="589"/>
                    <a:pt x="489" y="580"/>
                  </a:cubicBezTo>
                  <a:cubicBezTo>
                    <a:pt x="485" y="572"/>
                    <a:pt x="481" y="562"/>
                    <a:pt x="479" y="554"/>
                  </a:cubicBezTo>
                  <a:cubicBezTo>
                    <a:pt x="477" y="550"/>
                    <a:pt x="478" y="546"/>
                    <a:pt x="478" y="541"/>
                  </a:cubicBezTo>
                  <a:cubicBezTo>
                    <a:pt x="479" y="525"/>
                    <a:pt x="441" y="509"/>
                    <a:pt x="451" y="491"/>
                  </a:cubicBezTo>
                  <a:cubicBezTo>
                    <a:pt x="456" y="483"/>
                    <a:pt x="463" y="491"/>
                    <a:pt x="472" y="489"/>
                  </a:cubicBezTo>
                  <a:cubicBezTo>
                    <a:pt x="476" y="489"/>
                    <a:pt x="480" y="484"/>
                    <a:pt x="484" y="483"/>
                  </a:cubicBezTo>
                  <a:cubicBezTo>
                    <a:pt x="486" y="483"/>
                    <a:pt x="495" y="486"/>
                    <a:pt x="498" y="486"/>
                  </a:cubicBezTo>
                  <a:cubicBezTo>
                    <a:pt x="516" y="489"/>
                    <a:pt x="543" y="486"/>
                    <a:pt x="546" y="507"/>
                  </a:cubicBezTo>
                  <a:cubicBezTo>
                    <a:pt x="572" y="497"/>
                    <a:pt x="594" y="481"/>
                    <a:pt x="617" y="466"/>
                  </a:cubicBezTo>
                  <a:cubicBezTo>
                    <a:pt x="636" y="453"/>
                    <a:pt x="650" y="439"/>
                    <a:pt x="672" y="449"/>
                  </a:cubicBezTo>
                  <a:cubicBezTo>
                    <a:pt x="682" y="453"/>
                    <a:pt x="695" y="452"/>
                    <a:pt x="701" y="459"/>
                  </a:cubicBezTo>
                  <a:cubicBezTo>
                    <a:pt x="707" y="465"/>
                    <a:pt x="705" y="479"/>
                    <a:pt x="708" y="486"/>
                  </a:cubicBezTo>
                  <a:cubicBezTo>
                    <a:pt x="712" y="496"/>
                    <a:pt x="721" y="500"/>
                    <a:pt x="726" y="511"/>
                  </a:cubicBezTo>
                  <a:cubicBezTo>
                    <a:pt x="733" y="527"/>
                    <a:pt x="741" y="543"/>
                    <a:pt x="746" y="560"/>
                  </a:cubicBezTo>
                  <a:cubicBezTo>
                    <a:pt x="750" y="573"/>
                    <a:pt x="748" y="574"/>
                    <a:pt x="760" y="575"/>
                  </a:cubicBezTo>
                  <a:cubicBezTo>
                    <a:pt x="770" y="575"/>
                    <a:pt x="779" y="568"/>
                    <a:pt x="789" y="566"/>
                  </a:cubicBezTo>
                  <a:cubicBezTo>
                    <a:pt x="800" y="563"/>
                    <a:pt x="810" y="569"/>
                    <a:pt x="819" y="567"/>
                  </a:cubicBezTo>
                  <a:cubicBezTo>
                    <a:pt x="829" y="566"/>
                    <a:pt x="833" y="555"/>
                    <a:pt x="841" y="554"/>
                  </a:cubicBezTo>
                  <a:cubicBezTo>
                    <a:pt x="849" y="553"/>
                    <a:pt x="855" y="561"/>
                    <a:pt x="862" y="564"/>
                  </a:cubicBezTo>
                  <a:cubicBezTo>
                    <a:pt x="871" y="568"/>
                    <a:pt x="879" y="566"/>
                    <a:pt x="884" y="575"/>
                  </a:cubicBezTo>
                  <a:cubicBezTo>
                    <a:pt x="889" y="584"/>
                    <a:pt x="880" y="588"/>
                    <a:pt x="894" y="591"/>
                  </a:cubicBezTo>
                  <a:cubicBezTo>
                    <a:pt x="904" y="594"/>
                    <a:pt x="912" y="589"/>
                    <a:pt x="917" y="580"/>
                  </a:cubicBezTo>
                  <a:cubicBezTo>
                    <a:pt x="918" y="576"/>
                    <a:pt x="917" y="572"/>
                    <a:pt x="919" y="568"/>
                  </a:cubicBezTo>
                  <a:cubicBezTo>
                    <a:pt x="922" y="564"/>
                    <a:pt x="927" y="563"/>
                    <a:pt x="929" y="560"/>
                  </a:cubicBezTo>
                  <a:cubicBezTo>
                    <a:pt x="933" y="556"/>
                    <a:pt x="938" y="548"/>
                    <a:pt x="940" y="540"/>
                  </a:cubicBezTo>
                  <a:cubicBezTo>
                    <a:pt x="942" y="532"/>
                    <a:pt x="941" y="524"/>
                    <a:pt x="944" y="516"/>
                  </a:cubicBezTo>
                  <a:cubicBezTo>
                    <a:pt x="947" y="507"/>
                    <a:pt x="954" y="501"/>
                    <a:pt x="951" y="49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24" name="Freeform 35"/>
            <p:cNvSpPr>
              <a:spLocks/>
            </p:cNvSpPr>
            <p:nvPr/>
          </p:nvSpPr>
          <p:spPr bwMode="auto">
            <a:xfrm>
              <a:off x="12507916" y="2757489"/>
              <a:ext cx="3292474" cy="2890840"/>
            </a:xfrm>
            <a:custGeom>
              <a:avLst/>
              <a:gdLst>
                <a:gd name="T0" fmla="*/ 548 w 878"/>
                <a:gd name="T1" fmla="*/ 742 h 771"/>
                <a:gd name="T2" fmla="*/ 542 w 878"/>
                <a:gd name="T3" fmla="*/ 722 h 771"/>
                <a:gd name="T4" fmla="*/ 564 w 878"/>
                <a:gd name="T5" fmla="*/ 674 h 771"/>
                <a:gd name="T6" fmla="*/ 635 w 878"/>
                <a:gd name="T7" fmla="*/ 624 h 771"/>
                <a:gd name="T8" fmla="*/ 697 w 878"/>
                <a:gd name="T9" fmla="*/ 617 h 771"/>
                <a:gd name="T10" fmla="*/ 736 w 878"/>
                <a:gd name="T11" fmla="*/ 632 h 771"/>
                <a:gd name="T12" fmla="*/ 869 w 878"/>
                <a:gd name="T13" fmla="*/ 631 h 771"/>
                <a:gd name="T14" fmla="*/ 827 w 878"/>
                <a:gd name="T15" fmla="*/ 550 h 771"/>
                <a:gd name="T16" fmla="*/ 856 w 878"/>
                <a:gd name="T17" fmla="*/ 504 h 771"/>
                <a:gd name="T18" fmla="*/ 878 w 878"/>
                <a:gd name="T19" fmla="*/ 461 h 771"/>
                <a:gd name="T20" fmla="*/ 824 w 878"/>
                <a:gd name="T21" fmla="*/ 352 h 771"/>
                <a:gd name="T22" fmla="*/ 769 w 878"/>
                <a:gd name="T23" fmla="*/ 370 h 771"/>
                <a:gd name="T24" fmla="*/ 716 w 878"/>
                <a:gd name="T25" fmla="*/ 378 h 771"/>
                <a:gd name="T26" fmla="*/ 645 w 878"/>
                <a:gd name="T27" fmla="*/ 312 h 771"/>
                <a:gd name="T28" fmla="*/ 625 w 878"/>
                <a:gd name="T29" fmla="*/ 288 h 771"/>
                <a:gd name="T30" fmla="*/ 553 w 878"/>
                <a:gd name="T31" fmla="*/ 275 h 771"/>
                <a:gd name="T32" fmla="*/ 504 w 878"/>
                <a:gd name="T33" fmla="*/ 240 h 771"/>
                <a:gd name="T34" fmla="*/ 501 w 878"/>
                <a:gd name="T35" fmla="*/ 110 h 771"/>
                <a:gd name="T36" fmla="*/ 467 w 878"/>
                <a:gd name="T37" fmla="*/ 64 h 771"/>
                <a:gd name="T38" fmla="*/ 370 w 878"/>
                <a:gd name="T39" fmla="*/ 61 h 771"/>
                <a:gd name="T40" fmla="*/ 255 w 878"/>
                <a:gd name="T41" fmla="*/ 56 h 771"/>
                <a:gd name="T42" fmla="*/ 140 w 878"/>
                <a:gd name="T43" fmla="*/ 2 h 771"/>
                <a:gd name="T44" fmla="*/ 52 w 878"/>
                <a:gd name="T45" fmla="*/ 34 h 771"/>
                <a:gd name="T46" fmla="*/ 24 w 878"/>
                <a:gd name="T47" fmla="*/ 65 h 771"/>
                <a:gd name="T48" fmla="*/ 0 w 878"/>
                <a:gd name="T49" fmla="*/ 85 h 771"/>
                <a:gd name="T50" fmla="*/ 39 w 878"/>
                <a:gd name="T51" fmla="*/ 93 h 771"/>
                <a:gd name="T52" fmla="*/ 102 w 878"/>
                <a:gd name="T53" fmla="*/ 122 h 771"/>
                <a:gd name="T54" fmla="*/ 215 w 878"/>
                <a:gd name="T55" fmla="*/ 182 h 771"/>
                <a:gd name="T56" fmla="*/ 283 w 878"/>
                <a:gd name="T57" fmla="*/ 280 h 771"/>
                <a:gd name="T58" fmla="*/ 372 w 878"/>
                <a:gd name="T59" fmla="*/ 302 h 771"/>
                <a:gd name="T60" fmla="*/ 447 w 878"/>
                <a:gd name="T61" fmla="*/ 425 h 771"/>
                <a:gd name="T62" fmla="*/ 452 w 878"/>
                <a:gd name="T63" fmla="*/ 524 h 771"/>
                <a:gd name="T64" fmla="*/ 450 w 878"/>
                <a:gd name="T65" fmla="*/ 680 h 771"/>
                <a:gd name="T66" fmla="*/ 469 w 878"/>
                <a:gd name="T67" fmla="*/ 721 h 771"/>
                <a:gd name="T68" fmla="*/ 492 w 878"/>
                <a:gd name="T69" fmla="*/ 744 h 771"/>
                <a:gd name="T70" fmla="*/ 504 w 878"/>
                <a:gd name="T71" fmla="*/ 746 h 7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</a:cxnLst>
              <a:rect l="0" t="0" r="r" b="b"/>
              <a:pathLst>
                <a:path w="878" h="771">
                  <a:moveTo>
                    <a:pt x="531" y="745"/>
                  </a:moveTo>
                  <a:cubicBezTo>
                    <a:pt x="527" y="771"/>
                    <a:pt x="545" y="745"/>
                    <a:pt x="548" y="742"/>
                  </a:cubicBezTo>
                  <a:cubicBezTo>
                    <a:pt x="553" y="739"/>
                    <a:pt x="578" y="736"/>
                    <a:pt x="571" y="722"/>
                  </a:cubicBezTo>
                  <a:cubicBezTo>
                    <a:pt x="564" y="709"/>
                    <a:pt x="551" y="729"/>
                    <a:pt x="542" y="722"/>
                  </a:cubicBezTo>
                  <a:cubicBezTo>
                    <a:pt x="537" y="718"/>
                    <a:pt x="535" y="692"/>
                    <a:pt x="535" y="686"/>
                  </a:cubicBezTo>
                  <a:cubicBezTo>
                    <a:pt x="544" y="680"/>
                    <a:pt x="554" y="681"/>
                    <a:pt x="564" y="674"/>
                  </a:cubicBezTo>
                  <a:cubicBezTo>
                    <a:pt x="572" y="668"/>
                    <a:pt x="578" y="655"/>
                    <a:pt x="588" y="649"/>
                  </a:cubicBezTo>
                  <a:cubicBezTo>
                    <a:pt x="611" y="634"/>
                    <a:pt x="626" y="660"/>
                    <a:pt x="635" y="624"/>
                  </a:cubicBezTo>
                  <a:cubicBezTo>
                    <a:pt x="651" y="625"/>
                    <a:pt x="674" y="635"/>
                    <a:pt x="688" y="629"/>
                  </a:cubicBezTo>
                  <a:cubicBezTo>
                    <a:pt x="694" y="627"/>
                    <a:pt x="691" y="618"/>
                    <a:pt x="697" y="617"/>
                  </a:cubicBezTo>
                  <a:cubicBezTo>
                    <a:pt x="703" y="616"/>
                    <a:pt x="705" y="623"/>
                    <a:pt x="709" y="625"/>
                  </a:cubicBezTo>
                  <a:cubicBezTo>
                    <a:pt x="721" y="630"/>
                    <a:pt x="722" y="634"/>
                    <a:pt x="736" y="632"/>
                  </a:cubicBezTo>
                  <a:cubicBezTo>
                    <a:pt x="757" y="630"/>
                    <a:pt x="777" y="619"/>
                    <a:pt x="800" y="619"/>
                  </a:cubicBezTo>
                  <a:cubicBezTo>
                    <a:pt x="821" y="620"/>
                    <a:pt x="849" y="640"/>
                    <a:pt x="869" y="631"/>
                  </a:cubicBezTo>
                  <a:cubicBezTo>
                    <a:pt x="872" y="607"/>
                    <a:pt x="818" y="613"/>
                    <a:pt x="809" y="596"/>
                  </a:cubicBezTo>
                  <a:cubicBezTo>
                    <a:pt x="814" y="580"/>
                    <a:pt x="818" y="564"/>
                    <a:pt x="827" y="550"/>
                  </a:cubicBezTo>
                  <a:cubicBezTo>
                    <a:pt x="832" y="542"/>
                    <a:pt x="841" y="535"/>
                    <a:pt x="846" y="527"/>
                  </a:cubicBezTo>
                  <a:cubicBezTo>
                    <a:pt x="850" y="521"/>
                    <a:pt x="851" y="510"/>
                    <a:pt x="856" y="504"/>
                  </a:cubicBezTo>
                  <a:cubicBezTo>
                    <a:pt x="864" y="495"/>
                    <a:pt x="869" y="496"/>
                    <a:pt x="874" y="483"/>
                  </a:cubicBezTo>
                  <a:cubicBezTo>
                    <a:pt x="877" y="475"/>
                    <a:pt x="878" y="470"/>
                    <a:pt x="878" y="461"/>
                  </a:cubicBezTo>
                  <a:cubicBezTo>
                    <a:pt x="878" y="446"/>
                    <a:pt x="867" y="423"/>
                    <a:pt x="861" y="409"/>
                  </a:cubicBezTo>
                  <a:cubicBezTo>
                    <a:pt x="854" y="388"/>
                    <a:pt x="837" y="370"/>
                    <a:pt x="824" y="352"/>
                  </a:cubicBezTo>
                  <a:cubicBezTo>
                    <a:pt x="814" y="339"/>
                    <a:pt x="814" y="334"/>
                    <a:pt x="798" y="342"/>
                  </a:cubicBezTo>
                  <a:cubicBezTo>
                    <a:pt x="786" y="349"/>
                    <a:pt x="779" y="360"/>
                    <a:pt x="769" y="370"/>
                  </a:cubicBezTo>
                  <a:cubicBezTo>
                    <a:pt x="757" y="369"/>
                    <a:pt x="748" y="364"/>
                    <a:pt x="735" y="370"/>
                  </a:cubicBezTo>
                  <a:cubicBezTo>
                    <a:pt x="724" y="374"/>
                    <a:pt x="729" y="384"/>
                    <a:pt x="716" y="378"/>
                  </a:cubicBezTo>
                  <a:cubicBezTo>
                    <a:pt x="709" y="375"/>
                    <a:pt x="706" y="366"/>
                    <a:pt x="705" y="360"/>
                  </a:cubicBezTo>
                  <a:cubicBezTo>
                    <a:pt x="680" y="362"/>
                    <a:pt x="661" y="325"/>
                    <a:pt x="645" y="312"/>
                  </a:cubicBezTo>
                  <a:cubicBezTo>
                    <a:pt x="640" y="308"/>
                    <a:pt x="632" y="308"/>
                    <a:pt x="628" y="304"/>
                  </a:cubicBezTo>
                  <a:cubicBezTo>
                    <a:pt x="625" y="301"/>
                    <a:pt x="626" y="291"/>
                    <a:pt x="625" y="288"/>
                  </a:cubicBezTo>
                  <a:cubicBezTo>
                    <a:pt x="621" y="277"/>
                    <a:pt x="608" y="268"/>
                    <a:pt x="607" y="256"/>
                  </a:cubicBezTo>
                  <a:cubicBezTo>
                    <a:pt x="587" y="256"/>
                    <a:pt x="569" y="266"/>
                    <a:pt x="553" y="275"/>
                  </a:cubicBezTo>
                  <a:cubicBezTo>
                    <a:pt x="549" y="248"/>
                    <a:pt x="540" y="260"/>
                    <a:pt x="524" y="265"/>
                  </a:cubicBezTo>
                  <a:cubicBezTo>
                    <a:pt x="504" y="271"/>
                    <a:pt x="504" y="259"/>
                    <a:pt x="504" y="240"/>
                  </a:cubicBezTo>
                  <a:cubicBezTo>
                    <a:pt x="504" y="216"/>
                    <a:pt x="509" y="192"/>
                    <a:pt x="508" y="168"/>
                  </a:cubicBezTo>
                  <a:cubicBezTo>
                    <a:pt x="507" y="149"/>
                    <a:pt x="498" y="129"/>
                    <a:pt x="501" y="110"/>
                  </a:cubicBezTo>
                  <a:cubicBezTo>
                    <a:pt x="503" y="96"/>
                    <a:pt x="527" y="66"/>
                    <a:pt x="499" y="58"/>
                  </a:cubicBezTo>
                  <a:cubicBezTo>
                    <a:pt x="489" y="55"/>
                    <a:pt x="477" y="64"/>
                    <a:pt x="467" y="64"/>
                  </a:cubicBezTo>
                  <a:cubicBezTo>
                    <a:pt x="456" y="63"/>
                    <a:pt x="448" y="52"/>
                    <a:pt x="438" y="49"/>
                  </a:cubicBezTo>
                  <a:cubicBezTo>
                    <a:pt x="415" y="43"/>
                    <a:pt x="392" y="57"/>
                    <a:pt x="370" y="61"/>
                  </a:cubicBezTo>
                  <a:cubicBezTo>
                    <a:pt x="343" y="66"/>
                    <a:pt x="338" y="85"/>
                    <a:pt x="316" y="97"/>
                  </a:cubicBezTo>
                  <a:cubicBezTo>
                    <a:pt x="293" y="87"/>
                    <a:pt x="281" y="64"/>
                    <a:pt x="255" y="56"/>
                  </a:cubicBezTo>
                  <a:cubicBezTo>
                    <a:pt x="233" y="50"/>
                    <a:pt x="210" y="47"/>
                    <a:pt x="189" y="34"/>
                  </a:cubicBezTo>
                  <a:cubicBezTo>
                    <a:pt x="171" y="23"/>
                    <a:pt x="161" y="3"/>
                    <a:pt x="140" y="2"/>
                  </a:cubicBezTo>
                  <a:cubicBezTo>
                    <a:pt x="110" y="0"/>
                    <a:pt x="107" y="15"/>
                    <a:pt x="84" y="27"/>
                  </a:cubicBezTo>
                  <a:cubicBezTo>
                    <a:pt x="75" y="32"/>
                    <a:pt x="59" y="30"/>
                    <a:pt x="52" y="34"/>
                  </a:cubicBezTo>
                  <a:cubicBezTo>
                    <a:pt x="44" y="40"/>
                    <a:pt x="47" y="51"/>
                    <a:pt x="40" y="59"/>
                  </a:cubicBezTo>
                  <a:cubicBezTo>
                    <a:pt x="35" y="63"/>
                    <a:pt x="29" y="61"/>
                    <a:pt x="24" y="65"/>
                  </a:cubicBezTo>
                  <a:cubicBezTo>
                    <a:pt x="19" y="68"/>
                    <a:pt x="17" y="75"/>
                    <a:pt x="13" y="78"/>
                  </a:cubicBezTo>
                  <a:cubicBezTo>
                    <a:pt x="9" y="80"/>
                    <a:pt x="5" y="83"/>
                    <a:pt x="0" y="85"/>
                  </a:cubicBezTo>
                  <a:cubicBezTo>
                    <a:pt x="2" y="86"/>
                    <a:pt x="4" y="87"/>
                    <a:pt x="6" y="87"/>
                  </a:cubicBezTo>
                  <a:cubicBezTo>
                    <a:pt x="17" y="90"/>
                    <a:pt x="29" y="88"/>
                    <a:pt x="39" y="93"/>
                  </a:cubicBezTo>
                  <a:cubicBezTo>
                    <a:pt x="49" y="97"/>
                    <a:pt x="61" y="98"/>
                    <a:pt x="72" y="103"/>
                  </a:cubicBezTo>
                  <a:cubicBezTo>
                    <a:pt x="82" y="108"/>
                    <a:pt x="91" y="117"/>
                    <a:pt x="102" y="122"/>
                  </a:cubicBezTo>
                  <a:cubicBezTo>
                    <a:pt x="124" y="133"/>
                    <a:pt x="148" y="139"/>
                    <a:pt x="171" y="148"/>
                  </a:cubicBezTo>
                  <a:cubicBezTo>
                    <a:pt x="192" y="156"/>
                    <a:pt x="201" y="166"/>
                    <a:pt x="215" y="182"/>
                  </a:cubicBezTo>
                  <a:cubicBezTo>
                    <a:pt x="229" y="197"/>
                    <a:pt x="243" y="204"/>
                    <a:pt x="248" y="226"/>
                  </a:cubicBezTo>
                  <a:cubicBezTo>
                    <a:pt x="254" y="249"/>
                    <a:pt x="260" y="269"/>
                    <a:pt x="283" y="280"/>
                  </a:cubicBezTo>
                  <a:cubicBezTo>
                    <a:pt x="297" y="287"/>
                    <a:pt x="313" y="285"/>
                    <a:pt x="328" y="287"/>
                  </a:cubicBezTo>
                  <a:cubicBezTo>
                    <a:pt x="344" y="289"/>
                    <a:pt x="358" y="296"/>
                    <a:pt x="372" y="302"/>
                  </a:cubicBezTo>
                  <a:cubicBezTo>
                    <a:pt x="400" y="315"/>
                    <a:pt x="397" y="344"/>
                    <a:pt x="400" y="369"/>
                  </a:cubicBezTo>
                  <a:cubicBezTo>
                    <a:pt x="403" y="400"/>
                    <a:pt x="423" y="410"/>
                    <a:pt x="447" y="425"/>
                  </a:cubicBezTo>
                  <a:cubicBezTo>
                    <a:pt x="462" y="434"/>
                    <a:pt x="475" y="448"/>
                    <a:pt x="474" y="467"/>
                  </a:cubicBezTo>
                  <a:cubicBezTo>
                    <a:pt x="472" y="488"/>
                    <a:pt x="452" y="503"/>
                    <a:pt x="452" y="524"/>
                  </a:cubicBezTo>
                  <a:cubicBezTo>
                    <a:pt x="452" y="542"/>
                    <a:pt x="460" y="561"/>
                    <a:pt x="463" y="579"/>
                  </a:cubicBezTo>
                  <a:cubicBezTo>
                    <a:pt x="467" y="611"/>
                    <a:pt x="453" y="648"/>
                    <a:pt x="450" y="680"/>
                  </a:cubicBezTo>
                  <a:cubicBezTo>
                    <a:pt x="450" y="689"/>
                    <a:pt x="448" y="705"/>
                    <a:pt x="454" y="713"/>
                  </a:cubicBezTo>
                  <a:cubicBezTo>
                    <a:pt x="457" y="718"/>
                    <a:pt x="465" y="717"/>
                    <a:pt x="469" y="721"/>
                  </a:cubicBezTo>
                  <a:cubicBezTo>
                    <a:pt x="472" y="725"/>
                    <a:pt x="471" y="733"/>
                    <a:pt x="474" y="737"/>
                  </a:cubicBezTo>
                  <a:cubicBezTo>
                    <a:pt x="478" y="740"/>
                    <a:pt x="487" y="740"/>
                    <a:pt x="492" y="744"/>
                  </a:cubicBezTo>
                  <a:cubicBezTo>
                    <a:pt x="494" y="746"/>
                    <a:pt x="496" y="748"/>
                    <a:pt x="498" y="751"/>
                  </a:cubicBezTo>
                  <a:cubicBezTo>
                    <a:pt x="501" y="749"/>
                    <a:pt x="503" y="747"/>
                    <a:pt x="504" y="746"/>
                  </a:cubicBezTo>
                  <a:cubicBezTo>
                    <a:pt x="513" y="743"/>
                    <a:pt x="517" y="744"/>
                    <a:pt x="531" y="745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25" name="Freeform 36"/>
            <p:cNvSpPr>
              <a:spLocks/>
            </p:cNvSpPr>
            <p:nvPr/>
          </p:nvSpPr>
          <p:spPr bwMode="auto">
            <a:xfrm>
              <a:off x="11580814" y="-1333500"/>
              <a:ext cx="5178427" cy="4410077"/>
            </a:xfrm>
            <a:custGeom>
              <a:avLst/>
              <a:gdLst>
                <a:gd name="T0" fmla="*/ 1057 w 1381"/>
                <a:gd name="T1" fmla="*/ 993 h 1176"/>
                <a:gd name="T2" fmla="*/ 1048 w 1381"/>
                <a:gd name="T3" fmla="*/ 934 h 1176"/>
                <a:gd name="T4" fmla="*/ 1063 w 1381"/>
                <a:gd name="T5" fmla="*/ 887 h 1176"/>
                <a:gd name="T6" fmla="*/ 1169 w 1381"/>
                <a:gd name="T7" fmla="*/ 865 h 1176"/>
                <a:gd name="T8" fmla="*/ 1240 w 1381"/>
                <a:gd name="T9" fmla="*/ 751 h 1176"/>
                <a:gd name="T10" fmla="*/ 1130 w 1381"/>
                <a:gd name="T11" fmla="*/ 686 h 1176"/>
                <a:gd name="T12" fmla="*/ 1096 w 1381"/>
                <a:gd name="T13" fmla="*/ 591 h 1176"/>
                <a:gd name="T14" fmla="*/ 1116 w 1381"/>
                <a:gd name="T15" fmla="*/ 543 h 1176"/>
                <a:gd name="T16" fmla="*/ 1176 w 1381"/>
                <a:gd name="T17" fmla="*/ 483 h 1176"/>
                <a:gd name="T18" fmla="*/ 1310 w 1381"/>
                <a:gd name="T19" fmla="*/ 467 h 1176"/>
                <a:gd name="T20" fmla="*/ 1377 w 1381"/>
                <a:gd name="T21" fmla="*/ 378 h 1176"/>
                <a:gd name="T22" fmla="*/ 1252 w 1381"/>
                <a:gd name="T23" fmla="*/ 133 h 1176"/>
                <a:gd name="T24" fmla="*/ 1085 w 1381"/>
                <a:gd name="T25" fmla="*/ 54 h 1176"/>
                <a:gd name="T26" fmla="*/ 1035 w 1381"/>
                <a:gd name="T27" fmla="*/ 217 h 1176"/>
                <a:gd name="T28" fmla="*/ 871 w 1381"/>
                <a:gd name="T29" fmla="*/ 289 h 1176"/>
                <a:gd name="T30" fmla="*/ 805 w 1381"/>
                <a:gd name="T31" fmla="*/ 417 h 1176"/>
                <a:gd name="T32" fmla="*/ 709 w 1381"/>
                <a:gd name="T33" fmla="*/ 444 h 1176"/>
                <a:gd name="T34" fmla="*/ 703 w 1381"/>
                <a:gd name="T35" fmla="*/ 520 h 1176"/>
                <a:gd name="T36" fmla="*/ 613 w 1381"/>
                <a:gd name="T37" fmla="*/ 602 h 1176"/>
                <a:gd name="T38" fmla="*/ 618 w 1381"/>
                <a:gd name="T39" fmla="*/ 662 h 1176"/>
                <a:gd name="T40" fmla="*/ 467 w 1381"/>
                <a:gd name="T41" fmla="*/ 626 h 1176"/>
                <a:gd name="T42" fmla="*/ 367 w 1381"/>
                <a:gd name="T43" fmla="*/ 629 h 1176"/>
                <a:gd name="T44" fmla="*/ 294 w 1381"/>
                <a:gd name="T45" fmla="*/ 727 h 1176"/>
                <a:gd name="T46" fmla="*/ 199 w 1381"/>
                <a:gd name="T47" fmla="*/ 706 h 1176"/>
                <a:gd name="T48" fmla="*/ 46 w 1381"/>
                <a:gd name="T49" fmla="*/ 746 h 1176"/>
                <a:gd name="T50" fmla="*/ 39 w 1381"/>
                <a:gd name="T51" fmla="*/ 812 h 1176"/>
                <a:gd name="T52" fmla="*/ 58 w 1381"/>
                <a:gd name="T53" fmla="*/ 866 h 1176"/>
                <a:gd name="T54" fmla="*/ 36 w 1381"/>
                <a:gd name="T55" fmla="*/ 902 h 1176"/>
                <a:gd name="T56" fmla="*/ 6 w 1381"/>
                <a:gd name="T57" fmla="*/ 889 h 1176"/>
                <a:gd name="T58" fmla="*/ 9 w 1381"/>
                <a:gd name="T59" fmla="*/ 921 h 1176"/>
                <a:gd name="T60" fmla="*/ 38 w 1381"/>
                <a:gd name="T61" fmla="*/ 926 h 1176"/>
                <a:gd name="T62" fmla="*/ 41 w 1381"/>
                <a:gd name="T63" fmla="*/ 983 h 1176"/>
                <a:gd name="T64" fmla="*/ 71 w 1381"/>
                <a:gd name="T65" fmla="*/ 998 h 1176"/>
                <a:gd name="T66" fmla="*/ 87 w 1381"/>
                <a:gd name="T67" fmla="*/ 1023 h 1176"/>
                <a:gd name="T68" fmla="*/ 106 w 1381"/>
                <a:gd name="T69" fmla="*/ 1048 h 1176"/>
                <a:gd name="T70" fmla="*/ 103 w 1381"/>
                <a:gd name="T71" fmla="*/ 1104 h 1176"/>
                <a:gd name="T72" fmla="*/ 131 w 1381"/>
                <a:gd name="T73" fmla="*/ 1131 h 1176"/>
                <a:gd name="T74" fmla="*/ 169 w 1381"/>
                <a:gd name="T75" fmla="*/ 1145 h 1176"/>
                <a:gd name="T76" fmla="*/ 237 w 1381"/>
                <a:gd name="T77" fmla="*/ 1170 h 1176"/>
                <a:gd name="T78" fmla="*/ 271 w 1381"/>
                <a:gd name="T79" fmla="*/ 1156 h 1176"/>
                <a:gd name="T80" fmla="*/ 331 w 1381"/>
                <a:gd name="T81" fmla="*/ 1118 h 1176"/>
                <a:gd name="T82" fmla="*/ 401 w 1381"/>
                <a:gd name="T83" fmla="*/ 1064 h 1176"/>
                <a:gd name="T84" fmla="*/ 405 w 1381"/>
                <a:gd name="T85" fmla="*/ 1015 h 1176"/>
                <a:gd name="T86" fmla="*/ 457 w 1381"/>
                <a:gd name="T87" fmla="*/ 972 h 1176"/>
                <a:gd name="T88" fmla="*/ 508 w 1381"/>
                <a:gd name="T89" fmla="*/ 1010 h 1176"/>
                <a:gd name="T90" fmla="*/ 556 w 1381"/>
                <a:gd name="T91" fmla="*/ 1018 h 1176"/>
                <a:gd name="T92" fmla="*/ 672 w 1381"/>
                <a:gd name="T93" fmla="*/ 1060 h 1176"/>
                <a:gd name="T94" fmla="*/ 772 w 1381"/>
                <a:gd name="T95" fmla="*/ 1112 h 1176"/>
                <a:gd name="T96" fmla="*/ 839 w 1381"/>
                <a:gd name="T97" fmla="*/ 1060 h 1176"/>
                <a:gd name="T98" fmla="*/ 896 w 1381"/>
                <a:gd name="T99" fmla="*/ 1002 h 1176"/>
                <a:gd name="T100" fmla="*/ 927 w 1381"/>
                <a:gd name="T101" fmla="*/ 1049 h 1176"/>
                <a:gd name="T102" fmla="*/ 1027 w 1381"/>
                <a:gd name="T103" fmla="*/ 1024 h 1176"/>
                <a:gd name="T104" fmla="*/ 1066 w 1381"/>
                <a:gd name="T105" fmla="*/ 1026 h 11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381" h="1176">
                  <a:moveTo>
                    <a:pt x="1066" y="1026"/>
                  </a:moveTo>
                  <a:cubicBezTo>
                    <a:pt x="1069" y="1024"/>
                    <a:pt x="1073" y="1012"/>
                    <a:pt x="1073" y="1008"/>
                  </a:cubicBezTo>
                  <a:cubicBezTo>
                    <a:pt x="1071" y="1001"/>
                    <a:pt x="1060" y="998"/>
                    <a:pt x="1057" y="993"/>
                  </a:cubicBezTo>
                  <a:cubicBezTo>
                    <a:pt x="1055" y="987"/>
                    <a:pt x="1058" y="982"/>
                    <a:pt x="1057" y="976"/>
                  </a:cubicBezTo>
                  <a:cubicBezTo>
                    <a:pt x="1057" y="970"/>
                    <a:pt x="1054" y="963"/>
                    <a:pt x="1052" y="957"/>
                  </a:cubicBezTo>
                  <a:cubicBezTo>
                    <a:pt x="1051" y="949"/>
                    <a:pt x="1050" y="942"/>
                    <a:pt x="1048" y="934"/>
                  </a:cubicBezTo>
                  <a:cubicBezTo>
                    <a:pt x="1046" y="922"/>
                    <a:pt x="1043" y="911"/>
                    <a:pt x="1042" y="899"/>
                  </a:cubicBezTo>
                  <a:cubicBezTo>
                    <a:pt x="1041" y="894"/>
                    <a:pt x="1038" y="887"/>
                    <a:pt x="1043" y="884"/>
                  </a:cubicBezTo>
                  <a:cubicBezTo>
                    <a:pt x="1046" y="882"/>
                    <a:pt x="1059" y="886"/>
                    <a:pt x="1063" y="887"/>
                  </a:cubicBezTo>
                  <a:cubicBezTo>
                    <a:pt x="1094" y="891"/>
                    <a:pt x="1125" y="897"/>
                    <a:pt x="1156" y="902"/>
                  </a:cubicBezTo>
                  <a:cubicBezTo>
                    <a:pt x="1156" y="901"/>
                    <a:pt x="1156" y="900"/>
                    <a:pt x="1156" y="899"/>
                  </a:cubicBezTo>
                  <a:cubicBezTo>
                    <a:pt x="1152" y="882"/>
                    <a:pt x="1158" y="878"/>
                    <a:pt x="1169" y="865"/>
                  </a:cubicBezTo>
                  <a:cubicBezTo>
                    <a:pt x="1177" y="856"/>
                    <a:pt x="1185" y="843"/>
                    <a:pt x="1191" y="832"/>
                  </a:cubicBezTo>
                  <a:cubicBezTo>
                    <a:pt x="1194" y="827"/>
                    <a:pt x="1195" y="821"/>
                    <a:pt x="1199" y="816"/>
                  </a:cubicBezTo>
                  <a:cubicBezTo>
                    <a:pt x="1213" y="797"/>
                    <a:pt x="1240" y="777"/>
                    <a:pt x="1240" y="751"/>
                  </a:cubicBezTo>
                  <a:cubicBezTo>
                    <a:pt x="1241" y="734"/>
                    <a:pt x="1234" y="714"/>
                    <a:pt x="1224" y="701"/>
                  </a:cubicBezTo>
                  <a:cubicBezTo>
                    <a:pt x="1213" y="687"/>
                    <a:pt x="1195" y="677"/>
                    <a:pt x="1178" y="675"/>
                  </a:cubicBezTo>
                  <a:cubicBezTo>
                    <a:pt x="1159" y="674"/>
                    <a:pt x="1149" y="692"/>
                    <a:pt x="1130" y="686"/>
                  </a:cubicBezTo>
                  <a:cubicBezTo>
                    <a:pt x="1125" y="684"/>
                    <a:pt x="1125" y="678"/>
                    <a:pt x="1117" y="680"/>
                  </a:cubicBezTo>
                  <a:cubicBezTo>
                    <a:pt x="1115" y="681"/>
                    <a:pt x="1092" y="615"/>
                    <a:pt x="1091" y="610"/>
                  </a:cubicBezTo>
                  <a:cubicBezTo>
                    <a:pt x="1103" y="609"/>
                    <a:pt x="1096" y="598"/>
                    <a:pt x="1096" y="591"/>
                  </a:cubicBezTo>
                  <a:cubicBezTo>
                    <a:pt x="1105" y="590"/>
                    <a:pt x="1114" y="591"/>
                    <a:pt x="1123" y="592"/>
                  </a:cubicBezTo>
                  <a:cubicBezTo>
                    <a:pt x="1123" y="586"/>
                    <a:pt x="1119" y="577"/>
                    <a:pt x="1117" y="571"/>
                  </a:cubicBezTo>
                  <a:cubicBezTo>
                    <a:pt x="1113" y="557"/>
                    <a:pt x="1106" y="553"/>
                    <a:pt x="1116" y="543"/>
                  </a:cubicBezTo>
                  <a:cubicBezTo>
                    <a:pt x="1126" y="532"/>
                    <a:pt x="1142" y="529"/>
                    <a:pt x="1150" y="515"/>
                  </a:cubicBezTo>
                  <a:cubicBezTo>
                    <a:pt x="1155" y="507"/>
                    <a:pt x="1150" y="498"/>
                    <a:pt x="1154" y="489"/>
                  </a:cubicBezTo>
                  <a:cubicBezTo>
                    <a:pt x="1160" y="472"/>
                    <a:pt x="1166" y="479"/>
                    <a:pt x="1176" y="483"/>
                  </a:cubicBezTo>
                  <a:cubicBezTo>
                    <a:pt x="1195" y="489"/>
                    <a:pt x="1217" y="488"/>
                    <a:pt x="1230" y="471"/>
                  </a:cubicBezTo>
                  <a:cubicBezTo>
                    <a:pt x="1241" y="457"/>
                    <a:pt x="1246" y="438"/>
                    <a:pt x="1270" y="444"/>
                  </a:cubicBezTo>
                  <a:cubicBezTo>
                    <a:pt x="1285" y="447"/>
                    <a:pt x="1296" y="462"/>
                    <a:pt x="1310" y="467"/>
                  </a:cubicBezTo>
                  <a:cubicBezTo>
                    <a:pt x="1335" y="450"/>
                    <a:pt x="1331" y="418"/>
                    <a:pt x="1332" y="392"/>
                  </a:cubicBezTo>
                  <a:cubicBezTo>
                    <a:pt x="1332" y="378"/>
                    <a:pt x="1338" y="363"/>
                    <a:pt x="1356" y="366"/>
                  </a:cubicBezTo>
                  <a:cubicBezTo>
                    <a:pt x="1362" y="367"/>
                    <a:pt x="1371" y="375"/>
                    <a:pt x="1377" y="378"/>
                  </a:cubicBezTo>
                  <a:cubicBezTo>
                    <a:pt x="1378" y="378"/>
                    <a:pt x="1380" y="379"/>
                    <a:pt x="1381" y="379"/>
                  </a:cubicBezTo>
                  <a:cubicBezTo>
                    <a:pt x="1376" y="344"/>
                    <a:pt x="1367" y="310"/>
                    <a:pt x="1343" y="275"/>
                  </a:cubicBezTo>
                  <a:cubicBezTo>
                    <a:pt x="1308" y="224"/>
                    <a:pt x="1262" y="196"/>
                    <a:pt x="1252" y="133"/>
                  </a:cubicBezTo>
                  <a:cubicBezTo>
                    <a:pt x="1246" y="99"/>
                    <a:pt x="1236" y="70"/>
                    <a:pt x="1218" y="40"/>
                  </a:cubicBezTo>
                  <a:cubicBezTo>
                    <a:pt x="1209" y="26"/>
                    <a:pt x="1198" y="14"/>
                    <a:pt x="1188" y="0"/>
                  </a:cubicBezTo>
                  <a:cubicBezTo>
                    <a:pt x="1152" y="14"/>
                    <a:pt x="1116" y="34"/>
                    <a:pt x="1085" y="54"/>
                  </a:cubicBezTo>
                  <a:cubicBezTo>
                    <a:pt x="1071" y="64"/>
                    <a:pt x="1046" y="73"/>
                    <a:pt x="1036" y="86"/>
                  </a:cubicBezTo>
                  <a:cubicBezTo>
                    <a:pt x="1020" y="106"/>
                    <a:pt x="1031" y="137"/>
                    <a:pt x="1039" y="158"/>
                  </a:cubicBezTo>
                  <a:cubicBezTo>
                    <a:pt x="1046" y="177"/>
                    <a:pt x="1056" y="202"/>
                    <a:pt x="1035" y="217"/>
                  </a:cubicBezTo>
                  <a:cubicBezTo>
                    <a:pt x="1019" y="229"/>
                    <a:pt x="1004" y="206"/>
                    <a:pt x="987" y="214"/>
                  </a:cubicBezTo>
                  <a:cubicBezTo>
                    <a:pt x="979" y="217"/>
                    <a:pt x="978" y="229"/>
                    <a:pt x="971" y="233"/>
                  </a:cubicBezTo>
                  <a:cubicBezTo>
                    <a:pt x="939" y="251"/>
                    <a:pt x="888" y="249"/>
                    <a:pt x="871" y="289"/>
                  </a:cubicBezTo>
                  <a:cubicBezTo>
                    <a:pt x="859" y="319"/>
                    <a:pt x="886" y="358"/>
                    <a:pt x="913" y="372"/>
                  </a:cubicBezTo>
                  <a:cubicBezTo>
                    <a:pt x="908" y="398"/>
                    <a:pt x="845" y="383"/>
                    <a:pt x="828" y="392"/>
                  </a:cubicBezTo>
                  <a:cubicBezTo>
                    <a:pt x="818" y="397"/>
                    <a:pt x="815" y="413"/>
                    <a:pt x="805" y="417"/>
                  </a:cubicBezTo>
                  <a:cubicBezTo>
                    <a:pt x="793" y="421"/>
                    <a:pt x="763" y="417"/>
                    <a:pt x="750" y="418"/>
                  </a:cubicBezTo>
                  <a:cubicBezTo>
                    <a:pt x="751" y="422"/>
                    <a:pt x="750" y="428"/>
                    <a:pt x="751" y="431"/>
                  </a:cubicBezTo>
                  <a:cubicBezTo>
                    <a:pt x="734" y="423"/>
                    <a:pt x="704" y="410"/>
                    <a:pt x="709" y="444"/>
                  </a:cubicBezTo>
                  <a:cubicBezTo>
                    <a:pt x="710" y="454"/>
                    <a:pt x="723" y="462"/>
                    <a:pt x="725" y="471"/>
                  </a:cubicBezTo>
                  <a:cubicBezTo>
                    <a:pt x="728" y="487"/>
                    <a:pt x="714" y="484"/>
                    <a:pt x="707" y="493"/>
                  </a:cubicBezTo>
                  <a:cubicBezTo>
                    <a:pt x="700" y="501"/>
                    <a:pt x="703" y="508"/>
                    <a:pt x="703" y="520"/>
                  </a:cubicBezTo>
                  <a:cubicBezTo>
                    <a:pt x="704" y="534"/>
                    <a:pt x="705" y="533"/>
                    <a:pt x="697" y="547"/>
                  </a:cubicBezTo>
                  <a:cubicBezTo>
                    <a:pt x="690" y="557"/>
                    <a:pt x="672" y="601"/>
                    <a:pt x="658" y="578"/>
                  </a:cubicBezTo>
                  <a:cubicBezTo>
                    <a:pt x="638" y="575"/>
                    <a:pt x="623" y="586"/>
                    <a:pt x="613" y="602"/>
                  </a:cubicBezTo>
                  <a:cubicBezTo>
                    <a:pt x="610" y="607"/>
                    <a:pt x="613" y="612"/>
                    <a:pt x="610" y="616"/>
                  </a:cubicBezTo>
                  <a:cubicBezTo>
                    <a:pt x="608" y="621"/>
                    <a:pt x="600" y="617"/>
                    <a:pt x="599" y="623"/>
                  </a:cubicBezTo>
                  <a:cubicBezTo>
                    <a:pt x="596" y="641"/>
                    <a:pt x="642" y="639"/>
                    <a:pt x="618" y="662"/>
                  </a:cubicBezTo>
                  <a:cubicBezTo>
                    <a:pt x="607" y="672"/>
                    <a:pt x="577" y="660"/>
                    <a:pt x="565" y="654"/>
                  </a:cubicBezTo>
                  <a:cubicBezTo>
                    <a:pt x="545" y="645"/>
                    <a:pt x="524" y="635"/>
                    <a:pt x="501" y="630"/>
                  </a:cubicBezTo>
                  <a:cubicBezTo>
                    <a:pt x="491" y="627"/>
                    <a:pt x="477" y="630"/>
                    <a:pt x="467" y="626"/>
                  </a:cubicBezTo>
                  <a:cubicBezTo>
                    <a:pt x="456" y="621"/>
                    <a:pt x="448" y="609"/>
                    <a:pt x="437" y="603"/>
                  </a:cubicBezTo>
                  <a:cubicBezTo>
                    <a:pt x="419" y="594"/>
                    <a:pt x="393" y="576"/>
                    <a:pt x="376" y="589"/>
                  </a:cubicBezTo>
                  <a:cubicBezTo>
                    <a:pt x="364" y="599"/>
                    <a:pt x="371" y="616"/>
                    <a:pt x="367" y="629"/>
                  </a:cubicBezTo>
                  <a:cubicBezTo>
                    <a:pt x="363" y="642"/>
                    <a:pt x="351" y="659"/>
                    <a:pt x="342" y="669"/>
                  </a:cubicBezTo>
                  <a:cubicBezTo>
                    <a:pt x="333" y="679"/>
                    <a:pt x="324" y="687"/>
                    <a:pt x="316" y="697"/>
                  </a:cubicBezTo>
                  <a:cubicBezTo>
                    <a:pt x="309" y="705"/>
                    <a:pt x="304" y="723"/>
                    <a:pt x="294" y="727"/>
                  </a:cubicBezTo>
                  <a:cubicBezTo>
                    <a:pt x="291" y="729"/>
                    <a:pt x="268" y="725"/>
                    <a:pt x="263" y="723"/>
                  </a:cubicBezTo>
                  <a:cubicBezTo>
                    <a:pt x="273" y="689"/>
                    <a:pt x="237" y="709"/>
                    <a:pt x="233" y="677"/>
                  </a:cubicBezTo>
                  <a:cubicBezTo>
                    <a:pt x="216" y="680"/>
                    <a:pt x="210" y="695"/>
                    <a:pt x="199" y="706"/>
                  </a:cubicBezTo>
                  <a:cubicBezTo>
                    <a:pt x="189" y="695"/>
                    <a:pt x="168" y="738"/>
                    <a:pt x="156" y="743"/>
                  </a:cubicBezTo>
                  <a:cubicBezTo>
                    <a:pt x="137" y="749"/>
                    <a:pt x="113" y="732"/>
                    <a:pt x="96" y="732"/>
                  </a:cubicBezTo>
                  <a:cubicBezTo>
                    <a:pt x="79" y="733"/>
                    <a:pt x="64" y="747"/>
                    <a:pt x="46" y="746"/>
                  </a:cubicBezTo>
                  <a:cubicBezTo>
                    <a:pt x="36" y="745"/>
                    <a:pt x="30" y="739"/>
                    <a:pt x="18" y="739"/>
                  </a:cubicBezTo>
                  <a:cubicBezTo>
                    <a:pt x="18" y="740"/>
                    <a:pt x="18" y="740"/>
                    <a:pt x="18" y="740"/>
                  </a:cubicBezTo>
                  <a:cubicBezTo>
                    <a:pt x="27" y="754"/>
                    <a:pt x="56" y="799"/>
                    <a:pt x="39" y="812"/>
                  </a:cubicBezTo>
                  <a:cubicBezTo>
                    <a:pt x="47" y="816"/>
                    <a:pt x="54" y="829"/>
                    <a:pt x="56" y="837"/>
                  </a:cubicBezTo>
                  <a:cubicBezTo>
                    <a:pt x="57" y="841"/>
                    <a:pt x="57" y="847"/>
                    <a:pt x="56" y="851"/>
                  </a:cubicBezTo>
                  <a:cubicBezTo>
                    <a:pt x="56" y="859"/>
                    <a:pt x="56" y="858"/>
                    <a:pt x="58" y="866"/>
                  </a:cubicBezTo>
                  <a:cubicBezTo>
                    <a:pt x="60" y="871"/>
                    <a:pt x="59" y="874"/>
                    <a:pt x="58" y="880"/>
                  </a:cubicBezTo>
                  <a:cubicBezTo>
                    <a:pt x="57" y="888"/>
                    <a:pt x="61" y="887"/>
                    <a:pt x="52" y="894"/>
                  </a:cubicBezTo>
                  <a:cubicBezTo>
                    <a:pt x="48" y="896"/>
                    <a:pt x="41" y="904"/>
                    <a:pt x="36" y="902"/>
                  </a:cubicBezTo>
                  <a:cubicBezTo>
                    <a:pt x="30" y="900"/>
                    <a:pt x="29" y="889"/>
                    <a:pt x="25" y="885"/>
                  </a:cubicBezTo>
                  <a:cubicBezTo>
                    <a:pt x="16" y="877"/>
                    <a:pt x="17" y="883"/>
                    <a:pt x="11" y="889"/>
                  </a:cubicBezTo>
                  <a:cubicBezTo>
                    <a:pt x="10" y="890"/>
                    <a:pt x="7" y="888"/>
                    <a:pt x="6" y="889"/>
                  </a:cubicBezTo>
                  <a:cubicBezTo>
                    <a:pt x="5" y="890"/>
                    <a:pt x="5" y="892"/>
                    <a:pt x="4" y="893"/>
                  </a:cubicBezTo>
                  <a:cubicBezTo>
                    <a:pt x="2" y="895"/>
                    <a:pt x="0" y="899"/>
                    <a:pt x="1" y="901"/>
                  </a:cubicBezTo>
                  <a:cubicBezTo>
                    <a:pt x="2" y="909"/>
                    <a:pt x="10" y="912"/>
                    <a:pt x="9" y="921"/>
                  </a:cubicBezTo>
                  <a:cubicBezTo>
                    <a:pt x="16" y="923"/>
                    <a:pt x="19" y="913"/>
                    <a:pt x="28" y="915"/>
                  </a:cubicBezTo>
                  <a:cubicBezTo>
                    <a:pt x="24" y="915"/>
                    <a:pt x="17" y="930"/>
                    <a:pt x="21" y="933"/>
                  </a:cubicBezTo>
                  <a:cubicBezTo>
                    <a:pt x="27" y="939"/>
                    <a:pt x="31" y="926"/>
                    <a:pt x="38" y="926"/>
                  </a:cubicBezTo>
                  <a:cubicBezTo>
                    <a:pt x="45" y="933"/>
                    <a:pt x="37" y="941"/>
                    <a:pt x="35" y="948"/>
                  </a:cubicBezTo>
                  <a:cubicBezTo>
                    <a:pt x="33" y="956"/>
                    <a:pt x="37" y="963"/>
                    <a:pt x="39" y="971"/>
                  </a:cubicBezTo>
                  <a:cubicBezTo>
                    <a:pt x="40" y="974"/>
                    <a:pt x="39" y="980"/>
                    <a:pt x="41" y="983"/>
                  </a:cubicBezTo>
                  <a:cubicBezTo>
                    <a:pt x="44" y="987"/>
                    <a:pt x="48" y="987"/>
                    <a:pt x="51" y="990"/>
                  </a:cubicBezTo>
                  <a:cubicBezTo>
                    <a:pt x="54" y="994"/>
                    <a:pt x="52" y="1006"/>
                    <a:pt x="61" y="1006"/>
                  </a:cubicBezTo>
                  <a:cubicBezTo>
                    <a:pt x="61" y="999"/>
                    <a:pt x="64" y="996"/>
                    <a:pt x="71" y="998"/>
                  </a:cubicBezTo>
                  <a:cubicBezTo>
                    <a:pt x="73" y="1008"/>
                    <a:pt x="64" y="1017"/>
                    <a:pt x="80" y="1018"/>
                  </a:cubicBezTo>
                  <a:cubicBezTo>
                    <a:pt x="79" y="1014"/>
                    <a:pt x="78" y="1010"/>
                    <a:pt x="79" y="1006"/>
                  </a:cubicBezTo>
                  <a:cubicBezTo>
                    <a:pt x="88" y="1004"/>
                    <a:pt x="85" y="1017"/>
                    <a:pt x="87" y="1023"/>
                  </a:cubicBezTo>
                  <a:cubicBezTo>
                    <a:pt x="89" y="1026"/>
                    <a:pt x="92" y="1028"/>
                    <a:pt x="94" y="1031"/>
                  </a:cubicBezTo>
                  <a:cubicBezTo>
                    <a:pt x="98" y="1034"/>
                    <a:pt x="98" y="1037"/>
                    <a:pt x="101" y="1040"/>
                  </a:cubicBezTo>
                  <a:cubicBezTo>
                    <a:pt x="102" y="1042"/>
                    <a:pt x="106" y="1046"/>
                    <a:pt x="106" y="1048"/>
                  </a:cubicBezTo>
                  <a:cubicBezTo>
                    <a:pt x="109" y="1054"/>
                    <a:pt x="106" y="1054"/>
                    <a:pt x="105" y="1060"/>
                  </a:cubicBezTo>
                  <a:cubicBezTo>
                    <a:pt x="104" y="1070"/>
                    <a:pt x="108" y="1075"/>
                    <a:pt x="118" y="1077"/>
                  </a:cubicBezTo>
                  <a:cubicBezTo>
                    <a:pt x="119" y="1087"/>
                    <a:pt x="98" y="1092"/>
                    <a:pt x="103" y="1104"/>
                  </a:cubicBezTo>
                  <a:cubicBezTo>
                    <a:pt x="104" y="1106"/>
                    <a:pt x="115" y="1111"/>
                    <a:pt x="117" y="1113"/>
                  </a:cubicBezTo>
                  <a:cubicBezTo>
                    <a:pt x="121" y="1117"/>
                    <a:pt x="124" y="1121"/>
                    <a:pt x="127" y="1126"/>
                  </a:cubicBezTo>
                  <a:cubicBezTo>
                    <a:pt x="130" y="1128"/>
                    <a:pt x="127" y="1130"/>
                    <a:pt x="131" y="1131"/>
                  </a:cubicBezTo>
                  <a:cubicBezTo>
                    <a:pt x="136" y="1132"/>
                    <a:pt x="135" y="1128"/>
                    <a:pt x="139" y="1127"/>
                  </a:cubicBezTo>
                  <a:cubicBezTo>
                    <a:pt x="144" y="1125"/>
                    <a:pt x="151" y="1125"/>
                    <a:pt x="156" y="1129"/>
                  </a:cubicBezTo>
                  <a:cubicBezTo>
                    <a:pt x="161" y="1133"/>
                    <a:pt x="163" y="1141"/>
                    <a:pt x="169" y="1145"/>
                  </a:cubicBezTo>
                  <a:cubicBezTo>
                    <a:pt x="174" y="1148"/>
                    <a:pt x="181" y="1149"/>
                    <a:pt x="186" y="1151"/>
                  </a:cubicBezTo>
                  <a:cubicBezTo>
                    <a:pt x="199" y="1154"/>
                    <a:pt x="208" y="1161"/>
                    <a:pt x="220" y="1166"/>
                  </a:cubicBezTo>
                  <a:cubicBezTo>
                    <a:pt x="225" y="1168"/>
                    <a:pt x="232" y="1168"/>
                    <a:pt x="237" y="1170"/>
                  </a:cubicBezTo>
                  <a:cubicBezTo>
                    <a:pt x="241" y="1172"/>
                    <a:pt x="244" y="1174"/>
                    <a:pt x="247" y="1176"/>
                  </a:cubicBezTo>
                  <a:cubicBezTo>
                    <a:pt x="252" y="1174"/>
                    <a:pt x="256" y="1171"/>
                    <a:pt x="260" y="1169"/>
                  </a:cubicBezTo>
                  <a:cubicBezTo>
                    <a:pt x="264" y="1166"/>
                    <a:pt x="266" y="1159"/>
                    <a:pt x="271" y="1156"/>
                  </a:cubicBezTo>
                  <a:cubicBezTo>
                    <a:pt x="276" y="1152"/>
                    <a:pt x="282" y="1154"/>
                    <a:pt x="287" y="1150"/>
                  </a:cubicBezTo>
                  <a:cubicBezTo>
                    <a:pt x="294" y="1142"/>
                    <a:pt x="291" y="1131"/>
                    <a:pt x="299" y="1125"/>
                  </a:cubicBezTo>
                  <a:cubicBezTo>
                    <a:pt x="306" y="1121"/>
                    <a:pt x="322" y="1123"/>
                    <a:pt x="331" y="1118"/>
                  </a:cubicBezTo>
                  <a:cubicBezTo>
                    <a:pt x="353" y="1106"/>
                    <a:pt x="357" y="1092"/>
                    <a:pt x="385" y="1093"/>
                  </a:cubicBezTo>
                  <a:cubicBezTo>
                    <a:pt x="384" y="1084"/>
                    <a:pt x="384" y="1072"/>
                    <a:pt x="387" y="1069"/>
                  </a:cubicBezTo>
                  <a:cubicBezTo>
                    <a:pt x="390" y="1065"/>
                    <a:pt x="397" y="1067"/>
                    <a:pt x="401" y="1064"/>
                  </a:cubicBezTo>
                  <a:cubicBezTo>
                    <a:pt x="409" y="1057"/>
                    <a:pt x="403" y="1055"/>
                    <a:pt x="405" y="1048"/>
                  </a:cubicBezTo>
                  <a:cubicBezTo>
                    <a:pt x="406" y="1042"/>
                    <a:pt x="411" y="1040"/>
                    <a:pt x="410" y="1031"/>
                  </a:cubicBezTo>
                  <a:cubicBezTo>
                    <a:pt x="409" y="1025"/>
                    <a:pt x="406" y="1021"/>
                    <a:pt x="405" y="1015"/>
                  </a:cubicBezTo>
                  <a:cubicBezTo>
                    <a:pt x="403" y="1005"/>
                    <a:pt x="401" y="1009"/>
                    <a:pt x="411" y="1002"/>
                  </a:cubicBezTo>
                  <a:cubicBezTo>
                    <a:pt x="417" y="997"/>
                    <a:pt x="424" y="994"/>
                    <a:pt x="432" y="991"/>
                  </a:cubicBezTo>
                  <a:cubicBezTo>
                    <a:pt x="438" y="994"/>
                    <a:pt x="450" y="976"/>
                    <a:pt x="457" y="972"/>
                  </a:cubicBezTo>
                  <a:cubicBezTo>
                    <a:pt x="466" y="968"/>
                    <a:pt x="462" y="967"/>
                    <a:pt x="471" y="974"/>
                  </a:cubicBezTo>
                  <a:cubicBezTo>
                    <a:pt x="475" y="977"/>
                    <a:pt x="479" y="982"/>
                    <a:pt x="483" y="986"/>
                  </a:cubicBezTo>
                  <a:cubicBezTo>
                    <a:pt x="489" y="993"/>
                    <a:pt x="499" y="1006"/>
                    <a:pt x="508" y="1010"/>
                  </a:cubicBezTo>
                  <a:cubicBezTo>
                    <a:pt x="516" y="1013"/>
                    <a:pt x="523" y="1000"/>
                    <a:pt x="532" y="1011"/>
                  </a:cubicBezTo>
                  <a:cubicBezTo>
                    <a:pt x="536" y="1007"/>
                    <a:pt x="536" y="996"/>
                    <a:pt x="544" y="998"/>
                  </a:cubicBezTo>
                  <a:cubicBezTo>
                    <a:pt x="548" y="999"/>
                    <a:pt x="554" y="1014"/>
                    <a:pt x="556" y="1018"/>
                  </a:cubicBezTo>
                  <a:cubicBezTo>
                    <a:pt x="567" y="1032"/>
                    <a:pt x="589" y="1034"/>
                    <a:pt x="606" y="1039"/>
                  </a:cubicBezTo>
                  <a:cubicBezTo>
                    <a:pt x="622" y="1043"/>
                    <a:pt x="637" y="1048"/>
                    <a:pt x="652" y="1052"/>
                  </a:cubicBezTo>
                  <a:cubicBezTo>
                    <a:pt x="659" y="1054"/>
                    <a:pt x="666" y="1059"/>
                    <a:pt x="672" y="1060"/>
                  </a:cubicBezTo>
                  <a:cubicBezTo>
                    <a:pt x="679" y="1061"/>
                    <a:pt x="688" y="1059"/>
                    <a:pt x="694" y="1061"/>
                  </a:cubicBezTo>
                  <a:cubicBezTo>
                    <a:pt x="710" y="1065"/>
                    <a:pt x="705" y="1074"/>
                    <a:pt x="708" y="1087"/>
                  </a:cubicBezTo>
                  <a:cubicBezTo>
                    <a:pt x="716" y="1112"/>
                    <a:pt x="752" y="1113"/>
                    <a:pt x="772" y="1112"/>
                  </a:cubicBezTo>
                  <a:cubicBezTo>
                    <a:pt x="771" y="1104"/>
                    <a:pt x="766" y="1085"/>
                    <a:pt x="772" y="1079"/>
                  </a:cubicBezTo>
                  <a:cubicBezTo>
                    <a:pt x="778" y="1072"/>
                    <a:pt x="798" y="1073"/>
                    <a:pt x="806" y="1072"/>
                  </a:cubicBezTo>
                  <a:cubicBezTo>
                    <a:pt x="816" y="1071"/>
                    <a:pt x="833" y="1070"/>
                    <a:pt x="839" y="1060"/>
                  </a:cubicBezTo>
                  <a:cubicBezTo>
                    <a:pt x="852" y="1041"/>
                    <a:pt x="806" y="1021"/>
                    <a:pt x="803" y="1003"/>
                  </a:cubicBezTo>
                  <a:cubicBezTo>
                    <a:pt x="800" y="990"/>
                    <a:pt x="820" y="980"/>
                    <a:pt x="829" y="973"/>
                  </a:cubicBezTo>
                  <a:cubicBezTo>
                    <a:pt x="851" y="984"/>
                    <a:pt x="873" y="991"/>
                    <a:pt x="896" y="1002"/>
                  </a:cubicBezTo>
                  <a:cubicBezTo>
                    <a:pt x="901" y="1004"/>
                    <a:pt x="905" y="1007"/>
                    <a:pt x="910" y="1009"/>
                  </a:cubicBezTo>
                  <a:cubicBezTo>
                    <a:pt x="914" y="1011"/>
                    <a:pt x="925" y="1014"/>
                    <a:pt x="928" y="1017"/>
                  </a:cubicBezTo>
                  <a:cubicBezTo>
                    <a:pt x="934" y="1024"/>
                    <a:pt x="926" y="1038"/>
                    <a:pt x="927" y="1049"/>
                  </a:cubicBezTo>
                  <a:cubicBezTo>
                    <a:pt x="949" y="1052"/>
                    <a:pt x="954" y="1021"/>
                    <a:pt x="980" y="1028"/>
                  </a:cubicBezTo>
                  <a:cubicBezTo>
                    <a:pt x="986" y="1018"/>
                    <a:pt x="983" y="1012"/>
                    <a:pt x="997" y="1013"/>
                  </a:cubicBezTo>
                  <a:cubicBezTo>
                    <a:pt x="1005" y="1014"/>
                    <a:pt x="1020" y="1019"/>
                    <a:pt x="1027" y="1024"/>
                  </a:cubicBezTo>
                  <a:cubicBezTo>
                    <a:pt x="1040" y="1034"/>
                    <a:pt x="1030" y="1036"/>
                    <a:pt x="1026" y="1046"/>
                  </a:cubicBezTo>
                  <a:cubicBezTo>
                    <a:pt x="1033" y="1040"/>
                    <a:pt x="1040" y="1035"/>
                    <a:pt x="1047" y="1032"/>
                  </a:cubicBezTo>
                  <a:cubicBezTo>
                    <a:pt x="1053" y="1029"/>
                    <a:pt x="1061" y="1031"/>
                    <a:pt x="1066" y="1026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31" name="Freeform 37"/>
            <p:cNvSpPr>
              <a:spLocks/>
            </p:cNvSpPr>
            <p:nvPr/>
          </p:nvSpPr>
          <p:spPr bwMode="auto">
            <a:xfrm>
              <a:off x="15413041" y="1973263"/>
              <a:ext cx="2160587" cy="2309812"/>
            </a:xfrm>
            <a:custGeom>
              <a:avLst/>
              <a:gdLst>
                <a:gd name="T0" fmla="*/ 544 w 576"/>
                <a:gd name="T1" fmla="*/ 437 h 616"/>
                <a:gd name="T2" fmla="*/ 492 w 576"/>
                <a:gd name="T3" fmla="*/ 378 h 616"/>
                <a:gd name="T4" fmla="*/ 415 w 576"/>
                <a:gd name="T5" fmla="*/ 327 h 616"/>
                <a:gd name="T6" fmla="*/ 334 w 576"/>
                <a:gd name="T7" fmla="*/ 297 h 616"/>
                <a:gd name="T8" fmla="*/ 233 w 576"/>
                <a:gd name="T9" fmla="*/ 232 h 616"/>
                <a:gd name="T10" fmla="*/ 217 w 576"/>
                <a:gd name="T11" fmla="*/ 193 h 616"/>
                <a:gd name="T12" fmla="*/ 171 w 576"/>
                <a:gd name="T13" fmla="*/ 155 h 616"/>
                <a:gd name="T14" fmla="*/ 130 w 576"/>
                <a:gd name="T15" fmla="*/ 72 h 616"/>
                <a:gd name="T16" fmla="*/ 41 w 576"/>
                <a:gd name="T17" fmla="*/ 5 h 616"/>
                <a:gd name="T18" fmla="*/ 20 w 576"/>
                <a:gd name="T19" fmla="*/ 17 h 616"/>
                <a:gd name="T20" fmla="*/ 30 w 576"/>
                <a:gd name="T21" fmla="*/ 75 h 616"/>
                <a:gd name="T22" fmla="*/ 35 w 576"/>
                <a:gd name="T23" fmla="*/ 111 h 616"/>
                <a:gd name="T24" fmla="*/ 44 w 576"/>
                <a:gd name="T25" fmla="*/ 144 h 616"/>
                <a:gd name="T26" fmla="*/ 4 w 576"/>
                <a:gd name="T27" fmla="*/ 164 h 616"/>
                <a:gd name="T28" fmla="*/ 15 w 576"/>
                <a:gd name="T29" fmla="*/ 188 h 616"/>
                <a:gd name="T30" fmla="*/ 23 w 576"/>
                <a:gd name="T31" fmla="*/ 216 h 616"/>
                <a:gd name="T32" fmla="*/ 34 w 576"/>
                <a:gd name="T33" fmla="*/ 243 h 616"/>
                <a:gd name="T34" fmla="*/ 73 w 576"/>
                <a:gd name="T35" fmla="*/ 296 h 616"/>
                <a:gd name="T36" fmla="*/ 151 w 576"/>
                <a:gd name="T37" fmla="*/ 311 h 616"/>
                <a:gd name="T38" fmla="*/ 215 w 576"/>
                <a:gd name="T39" fmla="*/ 376 h 616"/>
                <a:gd name="T40" fmla="*/ 213 w 576"/>
                <a:gd name="T41" fmla="*/ 392 h 616"/>
                <a:gd name="T42" fmla="*/ 192 w 576"/>
                <a:gd name="T43" fmla="*/ 429 h 616"/>
                <a:gd name="T44" fmla="*/ 195 w 576"/>
                <a:gd name="T45" fmla="*/ 475 h 616"/>
                <a:gd name="T46" fmla="*/ 210 w 576"/>
                <a:gd name="T47" fmla="*/ 485 h 616"/>
                <a:gd name="T48" fmla="*/ 263 w 576"/>
                <a:gd name="T49" fmla="*/ 537 h 616"/>
                <a:gd name="T50" fmla="*/ 296 w 576"/>
                <a:gd name="T51" fmla="*/ 575 h 616"/>
                <a:gd name="T52" fmla="*/ 314 w 576"/>
                <a:gd name="T53" fmla="*/ 588 h 616"/>
                <a:gd name="T54" fmla="*/ 370 w 576"/>
                <a:gd name="T55" fmla="*/ 591 h 616"/>
                <a:gd name="T56" fmla="*/ 433 w 576"/>
                <a:gd name="T57" fmla="*/ 604 h 616"/>
                <a:gd name="T58" fmla="*/ 495 w 576"/>
                <a:gd name="T59" fmla="*/ 610 h 616"/>
                <a:gd name="T60" fmla="*/ 498 w 576"/>
                <a:gd name="T61" fmla="*/ 581 h 616"/>
                <a:gd name="T62" fmla="*/ 544 w 576"/>
                <a:gd name="T63" fmla="*/ 510 h 6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576" h="616">
                  <a:moveTo>
                    <a:pt x="574" y="468"/>
                  </a:moveTo>
                  <a:cubicBezTo>
                    <a:pt x="571" y="451"/>
                    <a:pt x="560" y="443"/>
                    <a:pt x="544" y="437"/>
                  </a:cubicBezTo>
                  <a:cubicBezTo>
                    <a:pt x="526" y="430"/>
                    <a:pt x="509" y="419"/>
                    <a:pt x="504" y="400"/>
                  </a:cubicBezTo>
                  <a:cubicBezTo>
                    <a:pt x="501" y="388"/>
                    <a:pt x="505" y="384"/>
                    <a:pt x="492" y="378"/>
                  </a:cubicBezTo>
                  <a:cubicBezTo>
                    <a:pt x="486" y="375"/>
                    <a:pt x="475" y="374"/>
                    <a:pt x="467" y="372"/>
                  </a:cubicBezTo>
                  <a:cubicBezTo>
                    <a:pt x="442" y="365"/>
                    <a:pt x="436" y="342"/>
                    <a:pt x="415" y="327"/>
                  </a:cubicBezTo>
                  <a:cubicBezTo>
                    <a:pt x="402" y="316"/>
                    <a:pt x="393" y="318"/>
                    <a:pt x="376" y="317"/>
                  </a:cubicBezTo>
                  <a:cubicBezTo>
                    <a:pt x="355" y="316"/>
                    <a:pt x="347" y="313"/>
                    <a:pt x="334" y="297"/>
                  </a:cubicBezTo>
                  <a:cubicBezTo>
                    <a:pt x="314" y="273"/>
                    <a:pt x="292" y="266"/>
                    <a:pt x="266" y="251"/>
                  </a:cubicBezTo>
                  <a:cubicBezTo>
                    <a:pt x="255" y="245"/>
                    <a:pt x="246" y="235"/>
                    <a:pt x="233" y="232"/>
                  </a:cubicBezTo>
                  <a:cubicBezTo>
                    <a:pt x="223" y="229"/>
                    <a:pt x="210" y="232"/>
                    <a:pt x="205" y="221"/>
                  </a:cubicBezTo>
                  <a:cubicBezTo>
                    <a:pt x="196" y="205"/>
                    <a:pt x="223" y="209"/>
                    <a:pt x="217" y="193"/>
                  </a:cubicBezTo>
                  <a:cubicBezTo>
                    <a:pt x="215" y="193"/>
                    <a:pt x="212" y="192"/>
                    <a:pt x="211" y="192"/>
                  </a:cubicBezTo>
                  <a:cubicBezTo>
                    <a:pt x="215" y="174"/>
                    <a:pt x="181" y="165"/>
                    <a:pt x="171" y="155"/>
                  </a:cubicBezTo>
                  <a:cubicBezTo>
                    <a:pt x="152" y="136"/>
                    <a:pt x="134" y="110"/>
                    <a:pt x="116" y="89"/>
                  </a:cubicBezTo>
                  <a:cubicBezTo>
                    <a:pt x="101" y="71"/>
                    <a:pt x="115" y="77"/>
                    <a:pt x="130" y="72"/>
                  </a:cubicBezTo>
                  <a:cubicBezTo>
                    <a:pt x="156" y="61"/>
                    <a:pt x="139" y="38"/>
                    <a:pt x="134" y="20"/>
                  </a:cubicBezTo>
                  <a:cubicBezTo>
                    <a:pt x="103" y="15"/>
                    <a:pt x="72" y="9"/>
                    <a:pt x="41" y="5"/>
                  </a:cubicBezTo>
                  <a:cubicBezTo>
                    <a:pt x="37" y="4"/>
                    <a:pt x="24" y="0"/>
                    <a:pt x="21" y="2"/>
                  </a:cubicBezTo>
                  <a:cubicBezTo>
                    <a:pt x="16" y="5"/>
                    <a:pt x="19" y="12"/>
                    <a:pt x="20" y="17"/>
                  </a:cubicBezTo>
                  <a:cubicBezTo>
                    <a:pt x="21" y="29"/>
                    <a:pt x="24" y="40"/>
                    <a:pt x="26" y="52"/>
                  </a:cubicBezTo>
                  <a:cubicBezTo>
                    <a:pt x="28" y="60"/>
                    <a:pt x="29" y="67"/>
                    <a:pt x="30" y="75"/>
                  </a:cubicBezTo>
                  <a:cubicBezTo>
                    <a:pt x="32" y="81"/>
                    <a:pt x="35" y="88"/>
                    <a:pt x="35" y="94"/>
                  </a:cubicBezTo>
                  <a:cubicBezTo>
                    <a:pt x="36" y="100"/>
                    <a:pt x="33" y="105"/>
                    <a:pt x="35" y="111"/>
                  </a:cubicBezTo>
                  <a:cubicBezTo>
                    <a:pt x="38" y="116"/>
                    <a:pt x="49" y="119"/>
                    <a:pt x="51" y="126"/>
                  </a:cubicBezTo>
                  <a:cubicBezTo>
                    <a:pt x="51" y="130"/>
                    <a:pt x="47" y="142"/>
                    <a:pt x="44" y="144"/>
                  </a:cubicBezTo>
                  <a:cubicBezTo>
                    <a:pt x="39" y="149"/>
                    <a:pt x="31" y="147"/>
                    <a:pt x="25" y="150"/>
                  </a:cubicBezTo>
                  <a:cubicBezTo>
                    <a:pt x="18" y="153"/>
                    <a:pt x="11" y="158"/>
                    <a:pt x="4" y="164"/>
                  </a:cubicBezTo>
                  <a:cubicBezTo>
                    <a:pt x="3" y="165"/>
                    <a:pt x="3" y="165"/>
                    <a:pt x="3" y="166"/>
                  </a:cubicBezTo>
                  <a:cubicBezTo>
                    <a:pt x="0" y="176"/>
                    <a:pt x="9" y="182"/>
                    <a:pt x="15" y="188"/>
                  </a:cubicBezTo>
                  <a:cubicBezTo>
                    <a:pt x="20" y="195"/>
                    <a:pt x="23" y="197"/>
                    <a:pt x="24" y="207"/>
                  </a:cubicBezTo>
                  <a:cubicBezTo>
                    <a:pt x="24" y="211"/>
                    <a:pt x="23" y="213"/>
                    <a:pt x="23" y="216"/>
                  </a:cubicBezTo>
                  <a:cubicBezTo>
                    <a:pt x="23" y="217"/>
                    <a:pt x="22" y="226"/>
                    <a:pt x="22" y="227"/>
                  </a:cubicBezTo>
                  <a:cubicBezTo>
                    <a:pt x="24" y="237"/>
                    <a:pt x="27" y="235"/>
                    <a:pt x="34" y="243"/>
                  </a:cubicBezTo>
                  <a:cubicBezTo>
                    <a:pt x="40" y="249"/>
                    <a:pt x="40" y="258"/>
                    <a:pt x="43" y="266"/>
                  </a:cubicBezTo>
                  <a:cubicBezTo>
                    <a:pt x="47" y="285"/>
                    <a:pt x="54" y="294"/>
                    <a:pt x="73" y="296"/>
                  </a:cubicBezTo>
                  <a:cubicBezTo>
                    <a:pt x="83" y="296"/>
                    <a:pt x="90" y="299"/>
                    <a:pt x="100" y="301"/>
                  </a:cubicBezTo>
                  <a:cubicBezTo>
                    <a:pt x="118" y="305"/>
                    <a:pt x="134" y="303"/>
                    <a:pt x="151" y="311"/>
                  </a:cubicBezTo>
                  <a:cubicBezTo>
                    <a:pt x="169" y="318"/>
                    <a:pt x="179" y="322"/>
                    <a:pt x="187" y="340"/>
                  </a:cubicBezTo>
                  <a:cubicBezTo>
                    <a:pt x="194" y="356"/>
                    <a:pt x="209" y="361"/>
                    <a:pt x="215" y="376"/>
                  </a:cubicBezTo>
                  <a:cubicBezTo>
                    <a:pt x="216" y="380"/>
                    <a:pt x="219" y="382"/>
                    <a:pt x="218" y="386"/>
                  </a:cubicBezTo>
                  <a:cubicBezTo>
                    <a:pt x="218" y="393"/>
                    <a:pt x="214" y="389"/>
                    <a:pt x="213" y="392"/>
                  </a:cubicBezTo>
                  <a:cubicBezTo>
                    <a:pt x="210" y="399"/>
                    <a:pt x="210" y="407"/>
                    <a:pt x="208" y="414"/>
                  </a:cubicBezTo>
                  <a:cubicBezTo>
                    <a:pt x="205" y="423"/>
                    <a:pt x="203" y="426"/>
                    <a:pt x="192" y="429"/>
                  </a:cubicBezTo>
                  <a:cubicBezTo>
                    <a:pt x="185" y="431"/>
                    <a:pt x="176" y="429"/>
                    <a:pt x="173" y="438"/>
                  </a:cubicBezTo>
                  <a:cubicBezTo>
                    <a:pt x="188" y="441"/>
                    <a:pt x="179" y="469"/>
                    <a:pt x="195" y="475"/>
                  </a:cubicBezTo>
                  <a:cubicBezTo>
                    <a:pt x="198" y="471"/>
                    <a:pt x="202" y="469"/>
                    <a:pt x="207" y="471"/>
                  </a:cubicBezTo>
                  <a:cubicBezTo>
                    <a:pt x="215" y="475"/>
                    <a:pt x="209" y="482"/>
                    <a:pt x="210" y="485"/>
                  </a:cubicBezTo>
                  <a:cubicBezTo>
                    <a:pt x="213" y="496"/>
                    <a:pt x="225" y="515"/>
                    <a:pt x="232" y="523"/>
                  </a:cubicBezTo>
                  <a:cubicBezTo>
                    <a:pt x="241" y="533"/>
                    <a:pt x="253" y="531"/>
                    <a:pt x="263" y="537"/>
                  </a:cubicBezTo>
                  <a:cubicBezTo>
                    <a:pt x="271" y="542"/>
                    <a:pt x="276" y="550"/>
                    <a:pt x="281" y="558"/>
                  </a:cubicBezTo>
                  <a:cubicBezTo>
                    <a:pt x="286" y="566"/>
                    <a:pt x="288" y="568"/>
                    <a:pt x="296" y="575"/>
                  </a:cubicBezTo>
                  <a:cubicBezTo>
                    <a:pt x="299" y="578"/>
                    <a:pt x="300" y="582"/>
                    <a:pt x="304" y="584"/>
                  </a:cubicBezTo>
                  <a:cubicBezTo>
                    <a:pt x="307" y="586"/>
                    <a:pt x="312" y="587"/>
                    <a:pt x="314" y="588"/>
                  </a:cubicBezTo>
                  <a:cubicBezTo>
                    <a:pt x="320" y="592"/>
                    <a:pt x="323" y="598"/>
                    <a:pt x="330" y="601"/>
                  </a:cubicBezTo>
                  <a:cubicBezTo>
                    <a:pt x="347" y="606"/>
                    <a:pt x="352" y="582"/>
                    <a:pt x="370" y="591"/>
                  </a:cubicBezTo>
                  <a:cubicBezTo>
                    <a:pt x="382" y="597"/>
                    <a:pt x="384" y="596"/>
                    <a:pt x="397" y="597"/>
                  </a:cubicBezTo>
                  <a:cubicBezTo>
                    <a:pt x="409" y="598"/>
                    <a:pt x="421" y="606"/>
                    <a:pt x="433" y="604"/>
                  </a:cubicBezTo>
                  <a:cubicBezTo>
                    <a:pt x="446" y="602"/>
                    <a:pt x="467" y="596"/>
                    <a:pt x="480" y="598"/>
                  </a:cubicBezTo>
                  <a:cubicBezTo>
                    <a:pt x="492" y="599"/>
                    <a:pt x="485" y="604"/>
                    <a:pt x="495" y="610"/>
                  </a:cubicBezTo>
                  <a:cubicBezTo>
                    <a:pt x="503" y="616"/>
                    <a:pt x="509" y="614"/>
                    <a:pt x="509" y="603"/>
                  </a:cubicBezTo>
                  <a:cubicBezTo>
                    <a:pt x="508" y="598"/>
                    <a:pt x="499" y="589"/>
                    <a:pt x="498" y="581"/>
                  </a:cubicBezTo>
                  <a:cubicBezTo>
                    <a:pt x="497" y="573"/>
                    <a:pt x="498" y="563"/>
                    <a:pt x="500" y="555"/>
                  </a:cubicBezTo>
                  <a:cubicBezTo>
                    <a:pt x="508" y="529"/>
                    <a:pt x="525" y="525"/>
                    <a:pt x="544" y="510"/>
                  </a:cubicBezTo>
                  <a:cubicBezTo>
                    <a:pt x="559" y="498"/>
                    <a:pt x="576" y="489"/>
                    <a:pt x="574" y="468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32" name="Freeform 38"/>
            <p:cNvSpPr>
              <a:spLocks/>
            </p:cNvSpPr>
            <p:nvPr/>
          </p:nvSpPr>
          <p:spPr bwMode="auto">
            <a:xfrm>
              <a:off x="13020674" y="2292351"/>
              <a:ext cx="3344864" cy="2051050"/>
            </a:xfrm>
            <a:custGeom>
              <a:avLst/>
              <a:gdLst>
                <a:gd name="T0" fmla="*/ 867 w 892"/>
                <a:gd name="T1" fmla="*/ 503 h 547"/>
                <a:gd name="T2" fmla="*/ 870 w 892"/>
                <a:gd name="T3" fmla="*/ 438 h 547"/>
                <a:gd name="T4" fmla="*/ 845 w 892"/>
                <a:gd name="T5" fmla="*/ 386 h 547"/>
                <a:gd name="T6" fmla="*/ 811 w 892"/>
                <a:gd name="T7" fmla="*/ 353 h 547"/>
                <a:gd name="T8" fmla="*/ 846 w 892"/>
                <a:gd name="T9" fmla="*/ 329 h 547"/>
                <a:gd name="T10" fmla="*/ 856 w 892"/>
                <a:gd name="T11" fmla="*/ 301 h 547"/>
                <a:gd name="T12" fmla="*/ 825 w 892"/>
                <a:gd name="T13" fmla="*/ 255 h 547"/>
                <a:gd name="T14" fmla="*/ 738 w 892"/>
                <a:gd name="T15" fmla="*/ 216 h 547"/>
                <a:gd name="T16" fmla="*/ 681 w 892"/>
                <a:gd name="T17" fmla="*/ 181 h 547"/>
                <a:gd name="T18" fmla="*/ 660 w 892"/>
                <a:gd name="T19" fmla="*/ 142 h 547"/>
                <a:gd name="T20" fmla="*/ 662 w 892"/>
                <a:gd name="T21" fmla="*/ 122 h 547"/>
                <a:gd name="T22" fmla="*/ 641 w 892"/>
                <a:gd name="T23" fmla="*/ 81 h 547"/>
                <a:gd name="T24" fmla="*/ 613 w 892"/>
                <a:gd name="T25" fmla="*/ 46 h 547"/>
                <a:gd name="T26" fmla="*/ 543 w 892"/>
                <a:gd name="T27" fmla="*/ 82 h 547"/>
                <a:gd name="T28" fmla="*/ 526 w 892"/>
                <a:gd name="T29" fmla="*/ 42 h 547"/>
                <a:gd name="T30" fmla="*/ 445 w 892"/>
                <a:gd name="T31" fmla="*/ 6 h 547"/>
                <a:gd name="T32" fmla="*/ 455 w 892"/>
                <a:gd name="T33" fmla="*/ 93 h 547"/>
                <a:gd name="T34" fmla="*/ 388 w 892"/>
                <a:gd name="T35" fmla="*/ 112 h 547"/>
                <a:gd name="T36" fmla="*/ 324 w 892"/>
                <a:gd name="T37" fmla="*/ 120 h 547"/>
                <a:gd name="T38" fmla="*/ 288 w 892"/>
                <a:gd name="T39" fmla="*/ 93 h 547"/>
                <a:gd name="T40" fmla="*/ 222 w 892"/>
                <a:gd name="T41" fmla="*/ 72 h 547"/>
                <a:gd name="T42" fmla="*/ 160 w 892"/>
                <a:gd name="T43" fmla="*/ 31 h 547"/>
                <a:gd name="T44" fmla="*/ 124 w 892"/>
                <a:gd name="T45" fmla="*/ 43 h 547"/>
                <a:gd name="T46" fmla="*/ 87 w 892"/>
                <a:gd name="T47" fmla="*/ 7 h 547"/>
                <a:gd name="T48" fmla="*/ 48 w 892"/>
                <a:gd name="T49" fmla="*/ 24 h 547"/>
                <a:gd name="T50" fmla="*/ 21 w 892"/>
                <a:gd name="T51" fmla="*/ 48 h 547"/>
                <a:gd name="T52" fmla="*/ 21 w 892"/>
                <a:gd name="T53" fmla="*/ 81 h 547"/>
                <a:gd name="T54" fmla="*/ 3 w 892"/>
                <a:gd name="T55" fmla="*/ 102 h 547"/>
                <a:gd name="T56" fmla="*/ 3 w 892"/>
                <a:gd name="T57" fmla="*/ 126 h 547"/>
                <a:gd name="T58" fmla="*/ 118 w 892"/>
                <a:gd name="T59" fmla="*/ 180 h 547"/>
                <a:gd name="T60" fmla="*/ 233 w 892"/>
                <a:gd name="T61" fmla="*/ 185 h 547"/>
                <a:gd name="T62" fmla="*/ 330 w 892"/>
                <a:gd name="T63" fmla="*/ 188 h 547"/>
                <a:gd name="T64" fmla="*/ 364 w 892"/>
                <a:gd name="T65" fmla="*/ 234 h 547"/>
                <a:gd name="T66" fmla="*/ 367 w 892"/>
                <a:gd name="T67" fmla="*/ 364 h 547"/>
                <a:gd name="T68" fmla="*/ 416 w 892"/>
                <a:gd name="T69" fmla="*/ 399 h 547"/>
                <a:gd name="T70" fmla="*/ 488 w 892"/>
                <a:gd name="T71" fmla="*/ 412 h 547"/>
                <a:gd name="T72" fmla="*/ 508 w 892"/>
                <a:gd name="T73" fmla="*/ 436 h 547"/>
                <a:gd name="T74" fmla="*/ 579 w 892"/>
                <a:gd name="T75" fmla="*/ 502 h 547"/>
                <a:gd name="T76" fmla="*/ 632 w 892"/>
                <a:gd name="T77" fmla="*/ 494 h 547"/>
                <a:gd name="T78" fmla="*/ 687 w 892"/>
                <a:gd name="T79" fmla="*/ 476 h 547"/>
                <a:gd name="T80" fmla="*/ 705 w 892"/>
                <a:gd name="T81" fmla="*/ 475 h 547"/>
                <a:gd name="T82" fmla="*/ 779 w 892"/>
                <a:gd name="T83" fmla="*/ 518 h 547"/>
                <a:gd name="T84" fmla="*/ 818 w 892"/>
                <a:gd name="T85" fmla="*/ 530 h 547"/>
                <a:gd name="T86" fmla="*/ 851 w 892"/>
                <a:gd name="T87" fmla="*/ 533 h 5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892" h="547">
                  <a:moveTo>
                    <a:pt x="856" y="515"/>
                  </a:moveTo>
                  <a:cubicBezTo>
                    <a:pt x="859" y="510"/>
                    <a:pt x="864" y="507"/>
                    <a:pt x="867" y="503"/>
                  </a:cubicBezTo>
                  <a:cubicBezTo>
                    <a:pt x="877" y="487"/>
                    <a:pt x="878" y="462"/>
                    <a:pt x="892" y="448"/>
                  </a:cubicBezTo>
                  <a:cubicBezTo>
                    <a:pt x="884" y="446"/>
                    <a:pt x="876" y="446"/>
                    <a:pt x="870" y="438"/>
                  </a:cubicBezTo>
                  <a:cubicBezTo>
                    <a:pt x="863" y="430"/>
                    <a:pt x="851" y="411"/>
                    <a:pt x="848" y="400"/>
                  </a:cubicBezTo>
                  <a:cubicBezTo>
                    <a:pt x="847" y="397"/>
                    <a:pt x="853" y="390"/>
                    <a:pt x="845" y="386"/>
                  </a:cubicBezTo>
                  <a:cubicBezTo>
                    <a:pt x="840" y="384"/>
                    <a:pt x="836" y="386"/>
                    <a:pt x="833" y="390"/>
                  </a:cubicBezTo>
                  <a:cubicBezTo>
                    <a:pt x="817" y="384"/>
                    <a:pt x="826" y="356"/>
                    <a:pt x="811" y="353"/>
                  </a:cubicBezTo>
                  <a:cubicBezTo>
                    <a:pt x="814" y="344"/>
                    <a:pt x="823" y="346"/>
                    <a:pt x="830" y="344"/>
                  </a:cubicBezTo>
                  <a:cubicBezTo>
                    <a:pt x="841" y="341"/>
                    <a:pt x="843" y="338"/>
                    <a:pt x="846" y="329"/>
                  </a:cubicBezTo>
                  <a:cubicBezTo>
                    <a:pt x="848" y="322"/>
                    <a:pt x="848" y="314"/>
                    <a:pt x="851" y="307"/>
                  </a:cubicBezTo>
                  <a:cubicBezTo>
                    <a:pt x="852" y="304"/>
                    <a:pt x="856" y="308"/>
                    <a:pt x="856" y="301"/>
                  </a:cubicBezTo>
                  <a:cubicBezTo>
                    <a:pt x="857" y="297"/>
                    <a:pt x="854" y="295"/>
                    <a:pt x="853" y="291"/>
                  </a:cubicBezTo>
                  <a:cubicBezTo>
                    <a:pt x="847" y="276"/>
                    <a:pt x="832" y="271"/>
                    <a:pt x="825" y="255"/>
                  </a:cubicBezTo>
                  <a:cubicBezTo>
                    <a:pt x="817" y="237"/>
                    <a:pt x="807" y="233"/>
                    <a:pt x="789" y="226"/>
                  </a:cubicBezTo>
                  <a:cubicBezTo>
                    <a:pt x="772" y="218"/>
                    <a:pt x="756" y="220"/>
                    <a:pt x="738" y="216"/>
                  </a:cubicBezTo>
                  <a:cubicBezTo>
                    <a:pt x="728" y="214"/>
                    <a:pt x="721" y="211"/>
                    <a:pt x="711" y="211"/>
                  </a:cubicBezTo>
                  <a:cubicBezTo>
                    <a:pt x="692" y="209"/>
                    <a:pt x="685" y="200"/>
                    <a:pt x="681" y="181"/>
                  </a:cubicBezTo>
                  <a:cubicBezTo>
                    <a:pt x="678" y="173"/>
                    <a:pt x="678" y="164"/>
                    <a:pt x="672" y="158"/>
                  </a:cubicBezTo>
                  <a:cubicBezTo>
                    <a:pt x="665" y="150"/>
                    <a:pt x="662" y="152"/>
                    <a:pt x="660" y="142"/>
                  </a:cubicBezTo>
                  <a:cubicBezTo>
                    <a:pt x="660" y="141"/>
                    <a:pt x="661" y="132"/>
                    <a:pt x="661" y="131"/>
                  </a:cubicBezTo>
                  <a:cubicBezTo>
                    <a:pt x="661" y="128"/>
                    <a:pt x="662" y="126"/>
                    <a:pt x="662" y="122"/>
                  </a:cubicBezTo>
                  <a:cubicBezTo>
                    <a:pt x="661" y="112"/>
                    <a:pt x="658" y="110"/>
                    <a:pt x="653" y="103"/>
                  </a:cubicBezTo>
                  <a:cubicBezTo>
                    <a:pt x="647" y="97"/>
                    <a:pt x="638" y="91"/>
                    <a:pt x="641" y="81"/>
                  </a:cubicBezTo>
                  <a:cubicBezTo>
                    <a:pt x="645" y="69"/>
                    <a:pt x="657" y="68"/>
                    <a:pt x="643" y="57"/>
                  </a:cubicBezTo>
                  <a:cubicBezTo>
                    <a:pt x="636" y="52"/>
                    <a:pt x="621" y="47"/>
                    <a:pt x="613" y="46"/>
                  </a:cubicBezTo>
                  <a:cubicBezTo>
                    <a:pt x="599" y="45"/>
                    <a:pt x="602" y="51"/>
                    <a:pt x="596" y="61"/>
                  </a:cubicBezTo>
                  <a:cubicBezTo>
                    <a:pt x="570" y="54"/>
                    <a:pt x="565" y="85"/>
                    <a:pt x="543" y="82"/>
                  </a:cubicBezTo>
                  <a:cubicBezTo>
                    <a:pt x="542" y="71"/>
                    <a:pt x="550" y="57"/>
                    <a:pt x="544" y="50"/>
                  </a:cubicBezTo>
                  <a:cubicBezTo>
                    <a:pt x="541" y="47"/>
                    <a:pt x="530" y="44"/>
                    <a:pt x="526" y="42"/>
                  </a:cubicBezTo>
                  <a:cubicBezTo>
                    <a:pt x="521" y="40"/>
                    <a:pt x="517" y="37"/>
                    <a:pt x="512" y="35"/>
                  </a:cubicBezTo>
                  <a:cubicBezTo>
                    <a:pt x="489" y="24"/>
                    <a:pt x="467" y="17"/>
                    <a:pt x="445" y="6"/>
                  </a:cubicBezTo>
                  <a:cubicBezTo>
                    <a:pt x="436" y="13"/>
                    <a:pt x="416" y="23"/>
                    <a:pt x="419" y="36"/>
                  </a:cubicBezTo>
                  <a:cubicBezTo>
                    <a:pt x="422" y="54"/>
                    <a:pt x="468" y="74"/>
                    <a:pt x="455" y="93"/>
                  </a:cubicBezTo>
                  <a:cubicBezTo>
                    <a:pt x="449" y="103"/>
                    <a:pt x="432" y="104"/>
                    <a:pt x="422" y="105"/>
                  </a:cubicBezTo>
                  <a:cubicBezTo>
                    <a:pt x="414" y="106"/>
                    <a:pt x="394" y="105"/>
                    <a:pt x="388" y="112"/>
                  </a:cubicBezTo>
                  <a:cubicBezTo>
                    <a:pt x="382" y="118"/>
                    <a:pt x="387" y="137"/>
                    <a:pt x="388" y="145"/>
                  </a:cubicBezTo>
                  <a:cubicBezTo>
                    <a:pt x="368" y="146"/>
                    <a:pt x="332" y="145"/>
                    <a:pt x="324" y="120"/>
                  </a:cubicBezTo>
                  <a:cubicBezTo>
                    <a:pt x="321" y="107"/>
                    <a:pt x="326" y="98"/>
                    <a:pt x="310" y="94"/>
                  </a:cubicBezTo>
                  <a:cubicBezTo>
                    <a:pt x="304" y="92"/>
                    <a:pt x="295" y="94"/>
                    <a:pt x="288" y="93"/>
                  </a:cubicBezTo>
                  <a:cubicBezTo>
                    <a:pt x="282" y="92"/>
                    <a:pt x="275" y="87"/>
                    <a:pt x="268" y="85"/>
                  </a:cubicBezTo>
                  <a:cubicBezTo>
                    <a:pt x="253" y="81"/>
                    <a:pt x="238" y="76"/>
                    <a:pt x="222" y="72"/>
                  </a:cubicBezTo>
                  <a:cubicBezTo>
                    <a:pt x="205" y="67"/>
                    <a:pt x="183" y="65"/>
                    <a:pt x="172" y="51"/>
                  </a:cubicBezTo>
                  <a:cubicBezTo>
                    <a:pt x="170" y="47"/>
                    <a:pt x="164" y="32"/>
                    <a:pt x="160" y="31"/>
                  </a:cubicBezTo>
                  <a:cubicBezTo>
                    <a:pt x="152" y="29"/>
                    <a:pt x="152" y="40"/>
                    <a:pt x="148" y="44"/>
                  </a:cubicBezTo>
                  <a:cubicBezTo>
                    <a:pt x="139" y="33"/>
                    <a:pt x="132" y="46"/>
                    <a:pt x="124" y="43"/>
                  </a:cubicBezTo>
                  <a:cubicBezTo>
                    <a:pt x="115" y="39"/>
                    <a:pt x="105" y="26"/>
                    <a:pt x="99" y="19"/>
                  </a:cubicBezTo>
                  <a:cubicBezTo>
                    <a:pt x="95" y="15"/>
                    <a:pt x="91" y="10"/>
                    <a:pt x="87" y="7"/>
                  </a:cubicBezTo>
                  <a:cubicBezTo>
                    <a:pt x="78" y="0"/>
                    <a:pt x="82" y="1"/>
                    <a:pt x="73" y="5"/>
                  </a:cubicBezTo>
                  <a:cubicBezTo>
                    <a:pt x="66" y="9"/>
                    <a:pt x="54" y="27"/>
                    <a:pt x="48" y="24"/>
                  </a:cubicBezTo>
                  <a:cubicBezTo>
                    <a:pt x="40" y="27"/>
                    <a:pt x="33" y="30"/>
                    <a:pt x="27" y="35"/>
                  </a:cubicBezTo>
                  <a:cubicBezTo>
                    <a:pt x="17" y="42"/>
                    <a:pt x="19" y="38"/>
                    <a:pt x="21" y="48"/>
                  </a:cubicBezTo>
                  <a:cubicBezTo>
                    <a:pt x="22" y="54"/>
                    <a:pt x="25" y="58"/>
                    <a:pt x="26" y="64"/>
                  </a:cubicBezTo>
                  <a:cubicBezTo>
                    <a:pt x="27" y="73"/>
                    <a:pt x="22" y="75"/>
                    <a:pt x="21" y="81"/>
                  </a:cubicBezTo>
                  <a:cubicBezTo>
                    <a:pt x="19" y="88"/>
                    <a:pt x="25" y="90"/>
                    <a:pt x="17" y="97"/>
                  </a:cubicBezTo>
                  <a:cubicBezTo>
                    <a:pt x="13" y="100"/>
                    <a:pt x="6" y="98"/>
                    <a:pt x="3" y="102"/>
                  </a:cubicBezTo>
                  <a:cubicBezTo>
                    <a:pt x="0" y="105"/>
                    <a:pt x="0" y="117"/>
                    <a:pt x="1" y="126"/>
                  </a:cubicBezTo>
                  <a:cubicBezTo>
                    <a:pt x="2" y="126"/>
                    <a:pt x="2" y="126"/>
                    <a:pt x="3" y="126"/>
                  </a:cubicBezTo>
                  <a:cubicBezTo>
                    <a:pt x="24" y="127"/>
                    <a:pt x="34" y="147"/>
                    <a:pt x="52" y="158"/>
                  </a:cubicBezTo>
                  <a:cubicBezTo>
                    <a:pt x="73" y="171"/>
                    <a:pt x="96" y="174"/>
                    <a:pt x="118" y="180"/>
                  </a:cubicBezTo>
                  <a:cubicBezTo>
                    <a:pt x="144" y="188"/>
                    <a:pt x="156" y="211"/>
                    <a:pt x="179" y="221"/>
                  </a:cubicBezTo>
                  <a:cubicBezTo>
                    <a:pt x="201" y="209"/>
                    <a:pt x="206" y="190"/>
                    <a:pt x="233" y="185"/>
                  </a:cubicBezTo>
                  <a:cubicBezTo>
                    <a:pt x="255" y="181"/>
                    <a:pt x="278" y="167"/>
                    <a:pt x="301" y="173"/>
                  </a:cubicBezTo>
                  <a:cubicBezTo>
                    <a:pt x="311" y="176"/>
                    <a:pt x="319" y="187"/>
                    <a:pt x="330" y="188"/>
                  </a:cubicBezTo>
                  <a:cubicBezTo>
                    <a:pt x="340" y="188"/>
                    <a:pt x="352" y="179"/>
                    <a:pt x="362" y="182"/>
                  </a:cubicBezTo>
                  <a:cubicBezTo>
                    <a:pt x="390" y="190"/>
                    <a:pt x="366" y="220"/>
                    <a:pt x="364" y="234"/>
                  </a:cubicBezTo>
                  <a:cubicBezTo>
                    <a:pt x="361" y="253"/>
                    <a:pt x="370" y="273"/>
                    <a:pt x="371" y="292"/>
                  </a:cubicBezTo>
                  <a:cubicBezTo>
                    <a:pt x="372" y="316"/>
                    <a:pt x="367" y="340"/>
                    <a:pt x="367" y="364"/>
                  </a:cubicBezTo>
                  <a:cubicBezTo>
                    <a:pt x="367" y="383"/>
                    <a:pt x="367" y="395"/>
                    <a:pt x="387" y="389"/>
                  </a:cubicBezTo>
                  <a:cubicBezTo>
                    <a:pt x="403" y="384"/>
                    <a:pt x="412" y="372"/>
                    <a:pt x="416" y="399"/>
                  </a:cubicBezTo>
                  <a:cubicBezTo>
                    <a:pt x="432" y="390"/>
                    <a:pt x="450" y="380"/>
                    <a:pt x="470" y="380"/>
                  </a:cubicBezTo>
                  <a:cubicBezTo>
                    <a:pt x="471" y="392"/>
                    <a:pt x="484" y="401"/>
                    <a:pt x="488" y="412"/>
                  </a:cubicBezTo>
                  <a:cubicBezTo>
                    <a:pt x="489" y="415"/>
                    <a:pt x="488" y="425"/>
                    <a:pt x="491" y="428"/>
                  </a:cubicBezTo>
                  <a:cubicBezTo>
                    <a:pt x="495" y="432"/>
                    <a:pt x="503" y="432"/>
                    <a:pt x="508" y="436"/>
                  </a:cubicBezTo>
                  <a:cubicBezTo>
                    <a:pt x="524" y="449"/>
                    <a:pt x="543" y="486"/>
                    <a:pt x="568" y="484"/>
                  </a:cubicBezTo>
                  <a:cubicBezTo>
                    <a:pt x="569" y="490"/>
                    <a:pt x="572" y="499"/>
                    <a:pt x="579" y="502"/>
                  </a:cubicBezTo>
                  <a:cubicBezTo>
                    <a:pt x="592" y="508"/>
                    <a:pt x="587" y="498"/>
                    <a:pt x="598" y="494"/>
                  </a:cubicBezTo>
                  <a:cubicBezTo>
                    <a:pt x="611" y="488"/>
                    <a:pt x="620" y="493"/>
                    <a:pt x="632" y="494"/>
                  </a:cubicBezTo>
                  <a:cubicBezTo>
                    <a:pt x="642" y="484"/>
                    <a:pt x="649" y="473"/>
                    <a:pt x="661" y="466"/>
                  </a:cubicBezTo>
                  <a:cubicBezTo>
                    <a:pt x="677" y="458"/>
                    <a:pt x="677" y="463"/>
                    <a:pt x="687" y="476"/>
                  </a:cubicBezTo>
                  <a:cubicBezTo>
                    <a:pt x="695" y="488"/>
                    <a:pt x="705" y="499"/>
                    <a:pt x="713" y="511"/>
                  </a:cubicBezTo>
                  <a:cubicBezTo>
                    <a:pt x="728" y="507"/>
                    <a:pt x="705" y="481"/>
                    <a:pt x="705" y="475"/>
                  </a:cubicBezTo>
                  <a:cubicBezTo>
                    <a:pt x="712" y="474"/>
                    <a:pt x="721" y="473"/>
                    <a:pt x="728" y="477"/>
                  </a:cubicBezTo>
                  <a:cubicBezTo>
                    <a:pt x="766" y="461"/>
                    <a:pt x="748" y="508"/>
                    <a:pt x="779" y="518"/>
                  </a:cubicBezTo>
                  <a:cubicBezTo>
                    <a:pt x="786" y="521"/>
                    <a:pt x="792" y="514"/>
                    <a:pt x="798" y="516"/>
                  </a:cubicBezTo>
                  <a:cubicBezTo>
                    <a:pt x="805" y="518"/>
                    <a:pt x="812" y="526"/>
                    <a:pt x="818" y="530"/>
                  </a:cubicBezTo>
                  <a:cubicBezTo>
                    <a:pt x="824" y="534"/>
                    <a:pt x="834" y="542"/>
                    <a:pt x="842" y="547"/>
                  </a:cubicBezTo>
                  <a:cubicBezTo>
                    <a:pt x="846" y="542"/>
                    <a:pt x="849" y="537"/>
                    <a:pt x="851" y="533"/>
                  </a:cubicBezTo>
                  <a:cubicBezTo>
                    <a:pt x="854" y="527"/>
                    <a:pt x="853" y="520"/>
                    <a:pt x="856" y="515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33" name="Freeform 39"/>
            <p:cNvSpPr>
              <a:spLocks/>
            </p:cNvSpPr>
            <p:nvPr/>
          </p:nvSpPr>
          <p:spPr bwMode="auto">
            <a:xfrm>
              <a:off x="15671803" y="26989"/>
              <a:ext cx="2992437" cy="2700340"/>
            </a:xfrm>
            <a:custGeom>
              <a:avLst/>
              <a:gdLst>
                <a:gd name="T0" fmla="*/ 206 w 798"/>
                <a:gd name="T1" fmla="*/ 580 h 720"/>
                <a:gd name="T2" fmla="*/ 256 w 798"/>
                <a:gd name="T3" fmla="*/ 575 h 720"/>
                <a:gd name="T4" fmla="*/ 286 w 798"/>
                <a:gd name="T5" fmla="*/ 579 h 720"/>
                <a:gd name="T6" fmla="*/ 282 w 798"/>
                <a:gd name="T7" fmla="*/ 615 h 720"/>
                <a:gd name="T8" fmla="*/ 296 w 798"/>
                <a:gd name="T9" fmla="*/ 645 h 720"/>
                <a:gd name="T10" fmla="*/ 324 w 798"/>
                <a:gd name="T11" fmla="*/ 642 h 720"/>
                <a:gd name="T12" fmla="*/ 351 w 798"/>
                <a:gd name="T13" fmla="*/ 669 h 720"/>
                <a:gd name="T14" fmla="*/ 408 w 798"/>
                <a:gd name="T15" fmla="*/ 653 h 720"/>
                <a:gd name="T16" fmla="*/ 441 w 798"/>
                <a:gd name="T17" fmla="*/ 572 h 720"/>
                <a:gd name="T18" fmla="*/ 442 w 798"/>
                <a:gd name="T19" fmla="*/ 553 h 720"/>
                <a:gd name="T20" fmla="*/ 522 w 798"/>
                <a:gd name="T21" fmla="*/ 557 h 720"/>
                <a:gd name="T22" fmla="*/ 572 w 798"/>
                <a:gd name="T23" fmla="*/ 603 h 720"/>
                <a:gd name="T24" fmla="*/ 597 w 798"/>
                <a:gd name="T25" fmla="*/ 633 h 720"/>
                <a:gd name="T26" fmla="*/ 665 w 798"/>
                <a:gd name="T27" fmla="*/ 674 h 720"/>
                <a:gd name="T28" fmla="*/ 708 w 798"/>
                <a:gd name="T29" fmla="*/ 687 h 720"/>
                <a:gd name="T30" fmla="*/ 722 w 798"/>
                <a:gd name="T31" fmla="*/ 676 h 720"/>
                <a:gd name="T32" fmla="*/ 723 w 798"/>
                <a:gd name="T33" fmla="*/ 591 h 720"/>
                <a:gd name="T34" fmla="*/ 735 w 798"/>
                <a:gd name="T35" fmla="*/ 534 h 720"/>
                <a:gd name="T36" fmla="*/ 795 w 798"/>
                <a:gd name="T37" fmla="*/ 493 h 720"/>
                <a:gd name="T38" fmla="*/ 763 w 798"/>
                <a:gd name="T39" fmla="*/ 508 h 720"/>
                <a:gd name="T40" fmla="*/ 782 w 798"/>
                <a:gd name="T41" fmla="*/ 490 h 720"/>
                <a:gd name="T42" fmla="*/ 753 w 798"/>
                <a:gd name="T43" fmla="*/ 401 h 720"/>
                <a:gd name="T44" fmla="*/ 717 w 798"/>
                <a:gd name="T45" fmla="*/ 250 h 720"/>
                <a:gd name="T46" fmla="*/ 661 w 798"/>
                <a:gd name="T47" fmla="*/ 217 h 720"/>
                <a:gd name="T48" fmla="*/ 625 w 798"/>
                <a:gd name="T49" fmla="*/ 293 h 720"/>
                <a:gd name="T50" fmla="*/ 415 w 798"/>
                <a:gd name="T51" fmla="*/ 225 h 720"/>
                <a:gd name="T52" fmla="*/ 298 w 798"/>
                <a:gd name="T53" fmla="*/ 112 h 720"/>
                <a:gd name="T54" fmla="*/ 286 w 798"/>
                <a:gd name="T55" fmla="*/ 15 h 720"/>
                <a:gd name="T56" fmla="*/ 241 w 798"/>
                <a:gd name="T57" fmla="*/ 29 h 720"/>
                <a:gd name="T58" fmla="*/ 179 w 798"/>
                <a:gd name="T59" fmla="*/ 81 h 720"/>
                <a:gd name="T60" fmla="*/ 85 w 798"/>
                <a:gd name="T61" fmla="*/ 120 h 720"/>
                <a:gd name="T62" fmla="*/ 59 w 798"/>
                <a:gd name="T63" fmla="*/ 152 h 720"/>
                <a:gd name="T64" fmla="*/ 26 w 798"/>
                <a:gd name="T65" fmla="*/ 208 h 720"/>
                <a:gd name="T66" fmla="*/ 5 w 798"/>
                <a:gd name="T67" fmla="*/ 228 h 720"/>
                <a:gd name="T68" fmla="*/ 26 w 798"/>
                <a:gd name="T69" fmla="*/ 317 h 720"/>
                <a:gd name="T70" fmla="*/ 87 w 798"/>
                <a:gd name="T71" fmla="*/ 312 h 720"/>
                <a:gd name="T72" fmla="*/ 149 w 798"/>
                <a:gd name="T73" fmla="*/ 388 h 720"/>
                <a:gd name="T74" fmla="*/ 100 w 798"/>
                <a:gd name="T75" fmla="*/ 469 h 720"/>
                <a:gd name="T76" fmla="*/ 149 w 798"/>
                <a:gd name="T77" fmla="*/ 510 h 7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798" h="720">
                  <a:moveTo>
                    <a:pt x="149" y="510"/>
                  </a:moveTo>
                  <a:cubicBezTo>
                    <a:pt x="165" y="531"/>
                    <a:pt x="187" y="560"/>
                    <a:pt x="206" y="580"/>
                  </a:cubicBezTo>
                  <a:cubicBezTo>
                    <a:pt x="211" y="575"/>
                    <a:pt x="237" y="563"/>
                    <a:pt x="243" y="564"/>
                  </a:cubicBezTo>
                  <a:cubicBezTo>
                    <a:pt x="248" y="564"/>
                    <a:pt x="248" y="574"/>
                    <a:pt x="256" y="575"/>
                  </a:cubicBezTo>
                  <a:cubicBezTo>
                    <a:pt x="264" y="576"/>
                    <a:pt x="264" y="564"/>
                    <a:pt x="276" y="567"/>
                  </a:cubicBezTo>
                  <a:cubicBezTo>
                    <a:pt x="279" y="570"/>
                    <a:pt x="284" y="576"/>
                    <a:pt x="286" y="579"/>
                  </a:cubicBezTo>
                  <a:cubicBezTo>
                    <a:pt x="281" y="580"/>
                    <a:pt x="279" y="584"/>
                    <a:pt x="276" y="586"/>
                  </a:cubicBezTo>
                  <a:cubicBezTo>
                    <a:pt x="285" y="592"/>
                    <a:pt x="278" y="607"/>
                    <a:pt x="282" y="615"/>
                  </a:cubicBezTo>
                  <a:cubicBezTo>
                    <a:pt x="284" y="619"/>
                    <a:pt x="294" y="623"/>
                    <a:pt x="295" y="627"/>
                  </a:cubicBezTo>
                  <a:cubicBezTo>
                    <a:pt x="297" y="630"/>
                    <a:pt x="294" y="642"/>
                    <a:pt x="296" y="645"/>
                  </a:cubicBezTo>
                  <a:cubicBezTo>
                    <a:pt x="300" y="649"/>
                    <a:pt x="304" y="650"/>
                    <a:pt x="311" y="650"/>
                  </a:cubicBezTo>
                  <a:cubicBezTo>
                    <a:pt x="319" y="650"/>
                    <a:pt x="320" y="642"/>
                    <a:pt x="324" y="642"/>
                  </a:cubicBezTo>
                  <a:cubicBezTo>
                    <a:pt x="338" y="639"/>
                    <a:pt x="345" y="650"/>
                    <a:pt x="356" y="661"/>
                  </a:cubicBezTo>
                  <a:cubicBezTo>
                    <a:pt x="354" y="663"/>
                    <a:pt x="352" y="667"/>
                    <a:pt x="351" y="669"/>
                  </a:cubicBezTo>
                  <a:cubicBezTo>
                    <a:pt x="366" y="676"/>
                    <a:pt x="383" y="686"/>
                    <a:pt x="399" y="692"/>
                  </a:cubicBezTo>
                  <a:cubicBezTo>
                    <a:pt x="405" y="680"/>
                    <a:pt x="397" y="663"/>
                    <a:pt x="408" y="653"/>
                  </a:cubicBezTo>
                  <a:cubicBezTo>
                    <a:pt x="421" y="643"/>
                    <a:pt x="430" y="655"/>
                    <a:pt x="441" y="640"/>
                  </a:cubicBezTo>
                  <a:cubicBezTo>
                    <a:pt x="462" y="613"/>
                    <a:pt x="457" y="593"/>
                    <a:pt x="441" y="572"/>
                  </a:cubicBezTo>
                  <a:cubicBezTo>
                    <a:pt x="450" y="571"/>
                    <a:pt x="463" y="576"/>
                    <a:pt x="464" y="566"/>
                  </a:cubicBezTo>
                  <a:cubicBezTo>
                    <a:pt x="455" y="565"/>
                    <a:pt x="441" y="566"/>
                    <a:pt x="442" y="553"/>
                  </a:cubicBezTo>
                  <a:cubicBezTo>
                    <a:pt x="460" y="544"/>
                    <a:pt x="497" y="564"/>
                    <a:pt x="502" y="542"/>
                  </a:cubicBezTo>
                  <a:cubicBezTo>
                    <a:pt x="505" y="550"/>
                    <a:pt x="511" y="557"/>
                    <a:pt x="522" y="557"/>
                  </a:cubicBezTo>
                  <a:cubicBezTo>
                    <a:pt x="523" y="579"/>
                    <a:pt x="545" y="572"/>
                    <a:pt x="557" y="567"/>
                  </a:cubicBezTo>
                  <a:cubicBezTo>
                    <a:pt x="560" y="576"/>
                    <a:pt x="567" y="596"/>
                    <a:pt x="572" y="603"/>
                  </a:cubicBezTo>
                  <a:cubicBezTo>
                    <a:pt x="575" y="608"/>
                    <a:pt x="582" y="607"/>
                    <a:pt x="587" y="613"/>
                  </a:cubicBezTo>
                  <a:cubicBezTo>
                    <a:pt x="591" y="618"/>
                    <a:pt x="594" y="627"/>
                    <a:pt x="597" y="633"/>
                  </a:cubicBezTo>
                  <a:cubicBezTo>
                    <a:pt x="603" y="645"/>
                    <a:pt x="610" y="667"/>
                    <a:pt x="623" y="673"/>
                  </a:cubicBezTo>
                  <a:cubicBezTo>
                    <a:pt x="635" y="678"/>
                    <a:pt x="653" y="675"/>
                    <a:pt x="665" y="674"/>
                  </a:cubicBezTo>
                  <a:cubicBezTo>
                    <a:pt x="669" y="682"/>
                    <a:pt x="676" y="720"/>
                    <a:pt x="689" y="718"/>
                  </a:cubicBezTo>
                  <a:cubicBezTo>
                    <a:pt x="706" y="716"/>
                    <a:pt x="688" y="688"/>
                    <a:pt x="708" y="687"/>
                  </a:cubicBezTo>
                  <a:cubicBezTo>
                    <a:pt x="708" y="684"/>
                    <a:pt x="710" y="678"/>
                    <a:pt x="710" y="675"/>
                  </a:cubicBezTo>
                  <a:cubicBezTo>
                    <a:pt x="714" y="676"/>
                    <a:pt x="718" y="674"/>
                    <a:pt x="722" y="676"/>
                  </a:cubicBezTo>
                  <a:cubicBezTo>
                    <a:pt x="723" y="666"/>
                    <a:pt x="726" y="657"/>
                    <a:pt x="727" y="647"/>
                  </a:cubicBezTo>
                  <a:cubicBezTo>
                    <a:pt x="707" y="640"/>
                    <a:pt x="716" y="605"/>
                    <a:pt x="723" y="591"/>
                  </a:cubicBezTo>
                  <a:cubicBezTo>
                    <a:pt x="727" y="581"/>
                    <a:pt x="730" y="577"/>
                    <a:pt x="731" y="563"/>
                  </a:cubicBezTo>
                  <a:cubicBezTo>
                    <a:pt x="732" y="553"/>
                    <a:pt x="734" y="544"/>
                    <a:pt x="735" y="534"/>
                  </a:cubicBezTo>
                  <a:cubicBezTo>
                    <a:pt x="750" y="532"/>
                    <a:pt x="762" y="542"/>
                    <a:pt x="776" y="536"/>
                  </a:cubicBezTo>
                  <a:cubicBezTo>
                    <a:pt x="795" y="528"/>
                    <a:pt x="790" y="509"/>
                    <a:pt x="795" y="493"/>
                  </a:cubicBezTo>
                  <a:cubicBezTo>
                    <a:pt x="787" y="498"/>
                    <a:pt x="776" y="508"/>
                    <a:pt x="765" y="503"/>
                  </a:cubicBezTo>
                  <a:cubicBezTo>
                    <a:pt x="764" y="505"/>
                    <a:pt x="765" y="506"/>
                    <a:pt x="763" y="508"/>
                  </a:cubicBezTo>
                  <a:cubicBezTo>
                    <a:pt x="758" y="504"/>
                    <a:pt x="757" y="501"/>
                    <a:pt x="757" y="494"/>
                  </a:cubicBezTo>
                  <a:cubicBezTo>
                    <a:pt x="765" y="492"/>
                    <a:pt x="774" y="494"/>
                    <a:pt x="782" y="490"/>
                  </a:cubicBezTo>
                  <a:cubicBezTo>
                    <a:pt x="788" y="488"/>
                    <a:pt x="793" y="483"/>
                    <a:pt x="798" y="478"/>
                  </a:cubicBezTo>
                  <a:cubicBezTo>
                    <a:pt x="786" y="450"/>
                    <a:pt x="770" y="427"/>
                    <a:pt x="753" y="401"/>
                  </a:cubicBezTo>
                  <a:cubicBezTo>
                    <a:pt x="737" y="378"/>
                    <a:pt x="750" y="350"/>
                    <a:pt x="736" y="326"/>
                  </a:cubicBezTo>
                  <a:cubicBezTo>
                    <a:pt x="722" y="301"/>
                    <a:pt x="728" y="275"/>
                    <a:pt x="717" y="250"/>
                  </a:cubicBezTo>
                  <a:cubicBezTo>
                    <a:pt x="708" y="230"/>
                    <a:pt x="700" y="210"/>
                    <a:pt x="693" y="189"/>
                  </a:cubicBezTo>
                  <a:cubicBezTo>
                    <a:pt x="681" y="196"/>
                    <a:pt x="667" y="204"/>
                    <a:pt x="661" y="217"/>
                  </a:cubicBezTo>
                  <a:cubicBezTo>
                    <a:pt x="654" y="232"/>
                    <a:pt x="664" y="247"/>
                    <a:pt x="662" y="262"/>
                  </a:cubicBezTo>
                  <a:cubicBezTo>
                    <a:pt x="659" y="282"/>
                    <a:pt x="644" y="292"/>
                    <a:pt x="625" y="293"/>
                  </a:cubicBezTo>
                  <a:cubicBezTo>
                    <a:pt x="585" y="295"/>
                    <a:pt x="539" y="273"/>
                    <a:pt x="505" y="252"/>
                  </a:cubicBezTo>
                  <a:cubicBezTo>
                    <a:pt x="477" y="235"/>
                    <a:pt x="447" y="222"/>
                    <a:pt x="415" y="225"/>
                  </a:cubicBezTo>
                  <a:cubicBezTo>
                    <a:pt x="393" y="228"/>
                    <a:pt x="370" y="235"/>
                    <a:pt x="348" y="233"/>
                  </a:cubicBezTo>
                  <a:cubicBezTo>
                    <a:pt x="294" y="226"/>
                    <a:pt x="302" y="151"/>
                    <a:pt x="298" y="112"/>
                  </a:cubicBezTo>
                  <a:cubicBezTo>
                    <a:pt x="294" y="77"/>
                    <a:pt x="294" y="46"/>
                    <a:pt x="290" y="16"/>
                  </a:cubicBezTo>
                  <a:cubicBezTo>
                    <a:pt x="289" y="16"/>
                    <a:pt x="287" y="15"/>
                    <a:pt x="286" y="15"/>
                  </a:cubicBezTo>
                  <a:cubicBezTo>
                    <a:pt x="280" y="12"/>
                    <a:pt x="271" y="4"/>
                    <a:pt x="265" y="3"/>
                  </a:cubicBezTo>
                  <a:cubicBezTo>
                    <a:pt x="247" y="0"/>
                    <a:pt x="241" y="15"/>
                    <a:pt x="241" y="29"/>
                  </a:cubicBezTo>
                  <a:cubicBezTo>
                    <a:pt x="240" y="55"/>
                    <a:pt x="244" y="87"/>
                    <a:pt x="219" y="104"/>
                  </a:cubicBezTo>
                  <a:cubicBezTo>
                    <a:pt x="205" y="99"/>
                    <a:pt x="194" y="84"/>
                    <a:pt x="179" y="81"/>
                  </a:cubicBezTo>
                  <a:cubicBezTo>
                    <a:pt x="155" y="75"/>
                    <a:pt x="150" y="94"/>
                    <a:pt x="139" y="108"/>
                  </a:cubicBezTo>
                  <a:cubicBezTo>
                    <a:pt x="126" y="125"/>
                    <a:pt x="104" y="126"/>
                    <a:pt x="85" y="120"/>
                  </a:cubicBezTo>
                  <a:cubicBezTo>
                    <a:pt x="75" y="116"/>
                    <a:pt x="69" y="109"/>
                    <a:pt x="63" y="126"/>
                  </a:cubicBezTo>
                  <a:cubicBezTo>
                    <a:pt x="59" y="135"/>
                    <a:pt x="64" y="144"/>
                    <a:pt x="59" y="152"/>
                  </a:cubicBezTo>
                  <a:cubicBezTo>
                    <a:pt x="51" y="166"/>
                    <a:pt x="35" y="169"/>
                    <a:pt x="25" y="180"/>
                  </a:cubicBezTo>
                  <a:cubicBezTo>
                    <a:pt x="15" y="190"/>
                    <a:pt x="22" y="194"/>
                    <a:pt x="26" y="208"/>
                  </a:cubicBezTo>
                  <a:cubicBezTo>
                    <a:pt x="28" y="214"/>
                    <a:pt x="32" y="223"/>
                    <a:pt x="32" y="229"/>
                  </a:cubicBezTo>
                  <a:cubicBezTo>
                    <a:pt x="23" y="228"/>
                    <a:pt x="14" y="227"/>
                    <a:pt x="5" y="228"/>
                  </a:cubicBezTo>
                  <a:cubicBezTo>
                    <a:pt x="5" y="235"/>
                    <a:pt x="12" y="246"/>
                    <a:pt x="0" y="247"/>
                  </a:cubicBezTo>
                  <a:cubicBezTo>
                    <a:pt x="1" y="252"/>
                    <a:pt x="24" y="318"/>
                    <a:pt x="26" y="317"/>
                  </a:cubicBezTo>
                  <a:cubicBezTo>
                    <a:pt x="34" y="315"/>
                    <a:pt x="34" y="321"/>
                    <a:pt x="39" y="323"/>
                  </a:cubicBezTo>
                  <a:cubicBezTo>
                    <a:pt x="58" y="329"/>
                    <a:pt x="68" y="311"/>
                    <a:pt x="87" y="312"/>
                  </a:cubicBezTo>
                  <a:cubicBezTo>
                    <a:pt x="104" y="314"/>
                    <a:pt x="122" y="324"/>
                    <a:pt x="133" y="338"/>
                  </a:cubicBezTo>
                  <a:cubicBezTo>
                    <a:pt x="143" y="351"/>
                    <a:pt x="150" y="371"/>
                    <a:pt x="149" y="388"/>
                  </a:cubicBezTo>
                  <a:cubicBezTo>
                    <a:pt x="149" y="414"/>
                    <a:pt x="122" y="434"/>
                    <a:pt x="108" y="453"/>
                  </a:cubicBezTo>
                  <a:cubicBezTo>
                    <a:pt x="104" y="458"/>
                    <a:pt x="103" y="464"/>
                    <a:pt x="100" y="469"/>
                  </a:cubicBezTo>
                  <a:cubicBezTo>
                    <a:pt x="99" y="470"/>
                    <a:pt x="99" y="472"/>
                    <a:pt x="98" y="473"/>
                  </a:cubicBezTo>
                  <a:cubicBezTo>
                    <a:pt x="119" y="481"/>
                    <a:pt x="141" y="498"/>
                    <a:pt x="149" y="51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34" name="Freeform 40"/>
            <p:cNvSpPr>
              <a:spLocks/>
            </p:cNvSpPr>
            <p:nvPr/>
          </p:nvSpPr>
          <p:spPr bwMode="auto">
            <a:xfrm>
              <a:off x="15792450" y="1801813"/>
              <a:ext cx="3424240" cy="2373312"/>
            </a:xfrm>
            <a:custGeom>
              <a:avLst/>
              <a:gdLst>
                <a:gd name="T0" fmla="*/ 444 w 913"/>
                <a:gd name="T1" fmla="*/ 624 h 633"/>
                <a:gd name="T2" fmla="*/ 512 w 913"/>
                <a:gd name="T3" fmla="*/ 633 h 633"/>
                <a:gd name="T4" fmla="*/ 570 w 913"/>
                <a:gd name="T5" fmla="*/ 582 h 633"/>
                <a:gd name="T6" fmla="*/ 610 w 913"/>
                <a:gd name="T7" fmla="*/ 552 h 633"/>
                <a:gd name="T8" fmla="*/ 641 w 913"/>
                <a:gd name="T9" fmla="*/ 543 h 633"/>
                <a:gd name="T10" fmla="*/ 675 w 913"/>
                <a:gd name="T11" fmla="*/ 569 h 633"/>
                <a:gd name="T12" fmla="*/ 705 w 913"/>
                <a:gd name="T13" fmla="*/ 555 h 633"/>
                <a:gd name="T14" fmla="*/ 692 w 913"/>
                <a:gd name="T15" fmla="*/ 509 h 633"/>
                <a:gd name="T16" fmla="*/ 719 w 913"/>
                <a:gd name="T17" fmla="*/ 484 h 633"/>
                <a:gd name="T18" fmla="*/ 706 w 913"/>
                <a:gd name="T19" fmla="*/ 446 h 633"/>
                <a:gd name="T20" fmla="*/ 677 w 913"/>
                <a:gd name="T21" fmla="*/ 364 h 633"/>
                <a:gd name="T22" fmla="*/ 761 w 913"/>
                <a:gd name="T23" fmla="*/ 312 h 633"/>
                <a:gd name="T24" fmla="*/ 870 w 913"/>
                <a:gd name="T25" fmla="*/ 294 h 633"/>
                <a:gd name="T26" fmla="*/ 901 w 913"/>
                <a:gd name="T27" fmla="*/ 270 h 633"/>
                <a:gd name="T28" fmla="*/ 913 w 913"/>
                <a:gd name="T29" fmla="*/ 194 h 633"/>
                <a:gd name="T30" fmla="*/ 861 w 913"/>
                <a:gd name="T31" fmla="*/ 124 h 633"/>
                <a:gd name="T32" fmla="*/ 766 w 913"/>
                <a:gd name="T33" fmla="*/ 5 h 633"/>
                <a:gd name="T34" fmla="*/ 725 w 913"/>
                <a:gd name="T35" fmla="*/ 21 h 633"/>
                <a:gd name="T36" fmla="*/ 733 w 913"/>
                <a:gd name="T37" fmla="*/ 30 h 633"/>
                <a:gd name="T38" fmla="*/ 744 w 913"/>
                <a:gd name="T39" fmla="*/ 63 h 633"/>
                <a:gd name="T40" fmla="*/ 699 w 913"/>
                <a:gd name="T41" fmla="*/ 90 h 633"/>
                <a:gd name="T42" fmla="*/ 695 w 913"/>
                <a:gd name="T43" fmla="*/ 174 h 633"/>
                <a:gd name="T44" fmla="*/ 678 w 913"/>
                <a:gd name="T45" fmla="*/ 202 h 633"/>
                <a:gd name="T46" fmla="*/ 657 w 913"/>
                <a:gd name="T47" fmla="*/ 245 h 633"/>
                <a:gd name="T48" fmla="*/ 591 w 913"/>
                <a:gd name="T49" fmla="*/ 200 h 633"/>
                <a:gd name="T50" fmla="*/ 555 w 913"/>
                <a:gd name="T51" fmla="*/ 140 h 633"/>
                <a:gd name="T52" fmla="*/ 525 w 913"/>
                <a:gd name="T53" fmla="*/ 94 h 633"/>
                <a:gd name="T54" fmla="*/ 470 w 913"/>
                <a:gd name="T55" fmla="*/ 69 h 633"/>
                <a:gd name="T56" fmla="*/ 432 w 913"/>
                <a:gd name="T57" fmla="*/ 93 h 633"/>
                <a:gd name="T58" fmla="*/ 409 w 913"/>
                <a:gd name="T59" fmla="*/ 167 h 633"/>
                <a:gd name="T60" fmla="*/ 367 w 913"/>
                <a:gd name="T61" fmla="*/ 219 h 633"/>
                <a:gd name="T62" fmla="*/ 324 w 913"/>
                <a:gd name="T63" fmla="*/ 188 h 633"/>
                <a:gd name="T64" fmla="*/ 279 w 913"/>
                <a:gd name="T65" fmla="*/ 177 h 633"/>
                <a:gd name="T66" fmla="*/ 263 w 913"/>
                <a:gd name="T67" fmla="*/ 154 h 633"/>
                <a:gd name="T68" fmla="*/ 244 w 913"/>
                <a:gd name="T69" fmla="*/ 113 h 633"/>
                <a:gd name="T70" fmla="*/ 244 w 913"/>
                <a:gd name="T71" fmla="*/ 94 h 633"/>
                <a:gd name="T72" fmla="*/ 211 w 913"/>
                <a:gd name="T73" fmla="*/ 91 h 633"/>
                <a:gd name="T74" fmla="*/ 117 w 913"/>
                <a:gd name="T75" fmla="*/ 37 h 633"/>
                <a:gd name="T76" fmla="*/ 46 w 913"/>
                <a:gd name="T77" fmla="*/ 29 h 633"/>
                <a:gd name="T78" fmla="*/ 29 w 913"/>
                <a:gd name="T79" fmla="*/ 118 h 633"/>
                <a:gd name="T80" fmla="*/ 70 w 913"/>
                <a:gd name="T81" fmla="*/ 201 h 633"/>
                <a:gd name="T82" fmla="*/ 116 w 913"/>
                <a:gd name="T83" fmla="*/ 239 h 633"/>
                <a:gd name="T84" fmla="*/ 132 w 913"/>
                <a:gd name="T85" fmla="*/ 278 h 633"/>
                <a:gd name="T86" fmla="*/ 233 w 913"/>
                <a:gd name="T87" fmla="*/ 343 h 633"/>
                <a:gd name="T88" fmla="*/ 314 w 913"/>
                <a:gd name="T89" fmla="*/ 373 h 633"/>
                <a:gd name="T90" fmla="*/ 391 w 913"/>
                <a:gd name="T91" fmla="*/ 424 h 633"/>
                <a:gd name="T92" fmla="*/ 443 w 913"/>
                <a:gd name="T93" fmla="*/ 483 h 633"/>
                <a:gd name="T94" fmla="*/ 443 w 913"/>
                <a:gd name="T95" fmla="*/ 556 h 633"/>
                <a:gd name="T96" fmla="*/ 397 w 913"/>
                <a:gd name="T97" fmla="*/ 624 h 633"/>
                <a:gd name="T98" fmla="*/ 413 w 913"/>
                <a:gd name="T99" fmla="*/ 615 h 63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913" h="633">
                  <a:moveTo>
                    <a:pt x="413" y="615"/>
                  </a:moveTo>
                  <a:cubicBezTo>
                    <a:pt x="426" y="612"/>
                    <a:pt x="432" y="622"/>
                    <a:pt x="444" y="624"/>
                  </a:cubicBezTo>
                  <a:cubicBezTo>
                    <a:pt x="456" y="626"/>
                    <a:pt x="467" y="622"/>
                    <a:pt x="479" y="625"/>
                  </a:cubicBezTo>
                  <a:cubicBezTo>
                    <a:pt x="490" y="627"/>
                    <a:pt x="499" y="632"/>
                    <a:pt x="512" y="633"/>
                  </a:cubicBezTo>
                  <a:cubicBezTo>
                    <a:pt x="518" y="618"/>
                    <a:pt x="520" y="601"/>
                    <a:pt x="528" y="589"/>
                  </a:cubicBezTo>
                  <a:cubicBezTo>
                    <a:pt x="538" y="573"/>
                    <a:pt x="553" y="579"/>
                    <a:pt x="570" y="582"/>
                  </a:cubicBezTo>
                  <a:cubicBezTo>
                    <a:pt x="574" y="565"/>
                    <a:pt x="610" y="589"/>
                    <a:pt x="603" y="567"/>
                  </a:cubicBezTo>
                  <a:cubicBezTo>
                    <a:pt x="613" y="566"/>
                    <a:pt x="604" y="558"/>
                    <a:pt x="610" y="552"/>
                  </a:cubicBezTo>
                  <a:cubicBezTo>
                    <a:pt x="615" y="547"/>
                    <a:pt x="624" y="546"/>
                    <a:pt x="631" y="545"/>
                  </a:cubicBezTo>
                  <a:cubicBezTo>
                    <a:pt x="635" y="556"/>
                    <a:pt x="642" y="556"/>
                    <a:pt x="641" y="543"/>
                  </a:cubicBezTo>
                  <a:cubicBezTo>
                    <a:pt x="663" y="548"/>
                    <a:pt x="654" y="554"/>
                    <a:pt x="666" y="566"/>
                  </a:cubicBezTo>
                  <a:cubicBezTo>
                    <a:pt x="666" y="566"/>
                    <a:pt x="674" y="568"/>
                    <a:pt x="675" y="569"/>
                  </a:cubicBezTo>
                  <a:cubicBezTo>
                    <a:pt x="678" y="571"/>
                    <a:pt x="678" y="575"/>
                    <a:pt x="681" y="577"/>
                  </a:cubicBezTo>
                  <a:cubicBezTo>
                    <a:pt x="698" y="592"/>
                    <a:pt x="704" y="569"/>
                    <a:pt x="705" y="555"/>
                  </a:cubicBezTo>
                  <a:cubicBezTo>
                    <a:pt x="705" y="549"/>
                    <a:pt x="705" y="538"/>
                    <a:pt x="702" y="532"/>
                  </a:cubicBezTo>
                  <a:cubicBezTo>
                    <a:pt x="697" y="525"/>
                    <a:pt x="674" y="517"/>
                    <a:pt x="692" y="509"/>
                  </a:cubicBezTo>
                  <a:cubicBezTo>
                    <a:pt x="698" y="506"/>
                    <a:pt x="712" y="510"/>
                    <a:pt x="717" y="505"/>
                  </a:cubicBezTo>
                  <a:cubicBezTo>
                    <a:pt x="723" y="499"/>
                    <a:pt x="718" y="492"/>
                    <a:pt x="719" y="484"/>
                  </a:cubicBezTo>
                  <a:cubicBezTo>
                    <a:pt x="719" y="476"/>
                    <a:pt x="725" y="467"/>
                    <a:pt x="724" y="459"/>
                  </a:cubicBezTo>
                  <a:cubicBezTo>
                    <a:pt x="722" y="443"/>
                    <a:pt x="717" y="452"/>
                    <a:pt x="706" y="446"/>
                  </a:cubicBezTo>
                  <a:cubicBezTo>
                    <a:pt x="699" y="441"/>
                    <a:pt x="694" y="427"/>
                    <a:pt x="692" y="419"/>
                  </a:cubicBezTo>
                  <a:cubicBezTo>
                    <a:pt x="688" y="405"/>
                    <a:pt x="672" y="379"/>
                    <a:pt x="677" y="364"/>
                  </a:cubicBezTo>
                  <a:cubicBezTo>
                    <a:pt x="682" y="351"/>
                    <a:pt x="706" y="345"/>
                    <a:pt x="717" y="338"/>
                  </a:cubicBezTo>
                  <a:cubicBezTo>
                    <a:pt x="732" y="330"/>
                    <a:pt x="746" y="321"/>
                    <a:pt x="761" y="312"/>
                  </a:cubicBezTo>
                  <a:cubicBezTo>
                    <a:pt x="787" y="295"/>
                    <a:pt x="817" y="283"/>
                    <a:pt x="842" y="264"/>
                  </a:cubicBezTo>
                  <a:cubicBezTo>
                    <a:pt x="848" y="272"/>
                    <a:pt x="858" y="293"/>
                    <a:pt x="870" y="294"/>
                  </a:cubicBezTo>
                  <a:cubicBezTo>
                    <a:pt x="882" y="294"/>
                    <a:pt x="879" y="283"/>
                    <a:pt x="885" y="278"/>
                  </a:cubicBezTo>
                  <a:cubicBezTo>
                    <a:pt x="891" y="274"/>
                    <a:pt x="897" y="278"/>
                    <a:pt x="901" y="270"/>
                  </a:cubicBezTo>
                  <a:cubicBezTo>
                    <a:pt x="907" y="259"/>
                    <a:pt x="893" y="244"/>
                    <a:pt x="895" y="230"/>
                  </a:cubicBezTo>
                  <a:cubicBezTo>
                    <a:pt x="897" y="218"/>
                    <a:pt x="904" y="205"/>
                    <a:pt x="913" y="194"/>
                  </a:cubicBezTo>
                  <a:cubicBezTo>
                    <a:pt x="910" y="192"/>
                    <a:pt x="908" y="190"/>
                    <a:pt x="905" y="188"/>
                  </a:cubicBezTo>
                  <a:cubicBezTo>
                    <a:pt x="882" y="169"/>
                    <a:pt x="878" y="147"/>
                    <a:pt x="861" y="124"/>
                  </a:cubicBezTo>
                  <a:cubicBezTo>
                    <a:pt x="832" y="87"/>
                    <a:pt x="788" y="58"/>
                    <a:pt x="770" y="14"/>
                  </a:cubicBezTo>
                  <a:cubicBezTo>
                    <a:pt x="769" y="11"/>
                    <a:pt x="768" y="8"/>
                    <a:pt x="766" y="5"/>
                  </a:cubicBezTo>
                  <a:cubicBezTo>
                    <a:pt x="761" y="10"/>
                    <a:pt x="756" y="15"/>
                    <a:pt x="750" y="17"/>
                  </a:cubicBezTo>
                  <a:cubicBezTo>
                    <a:pt x="742" y="21"/>
                    <a:pt x="733" y="19"/>
                    <a:pt x="725" y="21"/>
                  </a:cubicBezTo>
                  <a:cubicBezTo>
                    <a:pt x="725" y="28"/>
                    <a:pt x="726" y="31"/>
                    <a:pt x="731" y="35"/>
                  </a:cubicBezTo>
                  <a:cubicBezTo>
                    <a:pt x="733" y="33"/>
                    <a:pt x="732" y="32"/>
                    <a:pt x="733" y="30"/>
                  </a:cubicBezTo>
                  <a:cubicBezTo>
                    <a:pt x="744" y="35"/>
                    <a:pt x="755" y="25"/>
                    <a:pt x="763" y="20"/>
                  </a:cubicBezTo>
                  <a:cubicBezTo>
                    <a:pt x="758" y="36"/>
                    <a:pt x="763" y="55"/>
                    <a:pt x="744" y="63"/>
                  </a:cubicBezTo>
                  <a:cubicBezTo>
                    <a:pt x="730" y="69"/>
                    <a:pt x="718" y="59"/>
                    <a:pt x="703" y="61"/>
                  </a:cubicBezTo>
                  <a:cubicBezTo>
                    <a:pt x="702" y="71"/>
                    <a:pt x="700" y="80"/>
                    <a:pt x="699" y="90"/>
                  </a:cubicBezTo>
                  <a:cubicBezTo>
                    <a:pt x="698" y="104"/>
                    <a:pt x="695" y="108"/>
                    <a:pt x="691" y="118"/>
                  </a:cubicBezTo>
                  <a:cubicBezTo>
                    <a:pt x="684" y="132"/>
                    <a:pt x="675" y="167"/>
                    <a:pt x="695" y="174"/>
                  </a:cubicBezTo>
                  <a:cubicBezTo>
                    <a:pt x="694" y="184"/>
                    <a:pt x="691" y="193"/>
                    <a:pt x="690" y="203"/>
                  </a:cubicBezTo>
                  <a:cubicBezTo>
                    <a:pt x="686" y="201"/>
                    <a:pt x="682" y="203"/>
                    <a:pt x="678" y="202"/>
                  </a:cubicBezTo>
                  <a:cubicBezTo>
                    <a:pt x="678" y="205"/>
                    <a:pt x="676" y="211"/>
                    <a:pt x="676" y="214"/>
                  </a:cubicBezTo>
                  <a:cubicBezTo>
                    <a:pt x="656" y="215"/>
                    <a:pt x="674" y="243"/>
                    <a:pt x="657" y="245"/>
                  </a:cubicBezTo>
                  <a:cubicBezTo>
                    <a:pt x="644" y="247"/>
                    <a:pt x="637" y="209"/>
                    <a:pt x="633" y="201"/>
                  </a:cubicBezTo>
                  <a:cubicBezTo>
                    <a:pt x="621" y="202"/>
                    <a:pt x="603" y="205"/>
                    <a:pt x="591" y="200"/>
                  </a:cubicBezTo>
                  <a:cubicBezTo>
                    <a:pt x="578" y="194"/>
                    <a:pt x="571" y="172"/>
                    <a:pt x="565" y="160"/>
                  </a:cubicBezTo>
                  <a:cubicBezTo>
                    <a:pt x="562" y="154"/>
                    <a:pt x="559" y="145"/>
                    <a:pt x="555" y="140"/>
                  </a:cubicBezTo>
                  <a:cubicBezTo>
                    <a:pt x="550" y="134"/>
                    <a:pt x="543" y="135"/>
                    <a:pt x="540" y="130"/>
                  </a:cubicBezTo>
                  <a:cubicBezTo>
                    <a:pt x="535" y="123"/>
                    <a:pt x="528" y="103"/>
                    <a:pt x="525" y="94"/>
                  </a:cubicBezTo>
                  <a:cubicBezTo>
                    <a:pt x="513" y="99"/>
                    <a:pt x="491" y="106"/>
                    <a:pt x="490" y="84"/>
                  </a:cubicBezTo>
                  <a:cubicBezTo>
                    <a:pt x="479" y="84"/>
                    <a:pt x="473" y="77"/>
                    <a:pt x="470" y="69"/>
                  </a:cubicBezTo>
                  <a:cubicBezTo>
                    <a:pt x="465" y="91"/>
                    <a:pt x="428" y="71"/>
                    <a:pt x="410" y="80"/>
                  </a:cubicBezTo>
                  <a:cubicBezTo>
                    <a:pt x="409" y="93"/>
                    <a:pt x="423" y="92"/>
                    <a:pt x="432" y="93"/>
                  </a:cubicBezTo>
                  <a:cubicBezTo>
                    <a:pt x="431" y="103"/>
                    <a:pt x="418" y="98"/>
                    <a:pt x="409" y="99"/>
                  </a:cubicBezTo>
                  <a:cubicBezTo>
                    <a:pt x="425" y="120"/>
                    <a:pt x="430" y="140"/>
                    <a:pt x="409" y="167"/>
                  </a:cubicBezTo>
                  <a:cubicBezTo>
                    <a:pt x="398" y="182"/>
                    <a:pt x="389" y="170"/>
                    <a:pt x="376" y="180"/>
                  </a:cubicBezTo>
                  <a:cubicBezTo>
                    <a:pt x="365" y="190"/>
                    <a:pt x="373" y="207"/>
                    <a:pt x="367" y="219"/>
                  </a:cubicBezTo>
                  <a:cubicBezTo>
                    <a:pt x="351" y="213"/>
                    <a:pt x="334" y="203"/>
                    <a:pt x="319" y="196"/>
                  </a:cubicBezTo>
                  <a:cubicBezTo>
                    <a:pt x="320" y="194"/>
                    <a:pt x="322" y="190"/>
                    <a:pt x="324" y="188"/>
                  </a:cubicBezTo>
                  <a:cubicBezTo>
                    <a:pt x="313" y="177"/>
                    <a:pt x="306" y="166"/>
                    <a:pt x="292" y="169"/>
                  </a:cubicBezTo>
                  <a:cubicBezTo>
                    <a:pt x="288" y="169"/>
                    <a:pt x="287" y="177"/>
                    <a:pt x="279" y="177"/>
                  </a:cubicBezTo>
                  <a:cubicBezTo>
                    <a:pt x="272" y="177"/>
                    <a:pt x="268" y="176"/>
                    <a:pt x="264" y="172"/>
                  </a:cubicBezTo>
                  <a:cubicBezTo>
                    <a:pt x="262" y="169"/>
                    <a:pt x="265" y="157"/>
                    <a:pt x="263" y="154"/>
                  </a:cubicBezTo>
                  <a:cubicBezTo>
                    <a:pt x="262" y="150"/>
                    <a:pt x="252" y="146"/>
                    <a:pt x="250" y="142"/>
                  </a:cubicBezTo>
                  <a:cubicBezTo>
                    <a:pt x="246" y="134"/>
                    <a:pt x="253" y="119"/>
                    <a:pt x="244" y="113"/>
                  </a:cubicBezTo>
                  <a:cubicBezTo>
                    <a:pt x="247" y="111"/>
                    <a:pt x="249" y="107"/>
                    <a:pt x="254" y="106"/>
                  </a:cubicBezTo>
                  <a:cubicBezTo>
                    <a:pt x="252" y="103"/>
                    <a:pt x="247" y="97"/>
                    <a:pt x="244" y="94"/>
                  </a:cubicBezTo>
                  <a:cubicBezTo>
                    <a:pt x="232" y="91"/>
                    <a:pt x="232" y="103"/>
                    <a:pt x="224" y="102"/>
                  </a:cubicBezTo>
                  <a:cubicBezTo>
                    <a:pt x="216" y="101"/>
                    <a:pt x="216" y="91"/>
                    <a:pt x="211" y="91"/>
                  </a:cubicBezTo>
                  <a:cubicBezTo>
                    <a:pt x="205" y="90"/>
                    <a:pt x="179" y="102"/>
                    <a:pt x="174" y="107"/>
                  </a:cubicBezTo>
                  <a:cubicBezTo>
                    <a:pt x="155" y="87"/>
                    <a:pt x="133" y="58"/>
                    <a:pt x="117" y="37"/>
                  </a:cubicBezTo>
                  <a:cubicBezTo>
                    <a:pt x="109" y="25"/>
                    <a:pt x="87" y="8"/>
                    <a:pt x="66" y="0"/>
                  </a:cubicBezTo>
                  <a:cubicBezTo>
                    <a:pt x="60" y="10"/>
                    <a:pt x="53" y="21"/>
                    <a:pt x="46" y="29"/>
                  </a:cubicBezTo>
                  <a:cubicBezTo>
                    <a:pt x="35" y="42"/>
                    <a:pt x="29" y="46"/>
                    <a:pt x="33" y="63"/>
                  </a:cubicBezTo>
                  <a:cubicBezTo>
                    <a:pt x="37" y="81"/>
                    <a:pt x="56" y="107"/>
                    <a:pt x="29" y="118"/>
                  </a:cubicBezTo>
                  <a:cubicBezTo>
                    <a:pt x="14" y="123"/>
                    <a:pt x="0" y="117"/>
                    <a:pt x="15" y="135"/>
                  </a:cubicBezTo>
                  <a:cubicBezTo>
                    <a:pt x="33" y="156"/>
                    <a:pt x="51" y="182"/>
                    <a:pt x="70" y="201"/>
                  </a:cubicBezTo>
                  <a:cubicBezTo>
                    <a:pt x="80" y="211"/>
                    <a:pt x="114" y="220"/>
                    <a:pt x="110" y="238"/>
                  </a:cubicBezTo>
                  <a:cubicBezTo>
                    <a:pt x="111" y="238"/>
                    <a:pt x="114" y="239"/>
                    <a:pt x="116" y="239"/>
                  </a:cubicBezTo>
                  <a:cubicBezTo>
                    <a:pt x="122" y="255"/>
                    <a:pt x="95" y="251"/>
                    <a:pt x="104" y="267"/>
                  </a:cubicBezTo>
                  <a:cubicBezTo>
                    <a:pt x="109" y="278"/>
                    <a:pt x="122" y="275"/>
                    <a:pt x="132" y="278"/>
                  </a:cubicBezTo>
                  <a:cubicBezTo>
                    <a:pt x="145" y="281"/>
                    <a:pt x="154" y="291"/>
                    <a:pt x="165" y="297"/>
                  </a:cubicBezTo>
                  <a:cubicBezTo>
                    <a:pt x="191" y="312"/>
                    <a:pt x="213" y="319"/>
                    <a:pt x="233" y="343"/>
                  </a:cubicBezTo>
                  <a:cubicBezTo>
                    <a:pt x="246" y="359"/>
                    <a:pt x="254" y="362"/>
                    <a:pt x="275" y="363"/>
                  </a:cubicBezTo>
                  <a:cubicBezTo>
                    <a:pt x="292" y="364"/>
                    <a:pt x="301" y="362"/>
                    <a:pt x="314" y="373"/>
                  </a:cubicBezTo>
                  <a:cubicBezTo>
                    <a:pt x="335" y="388"/>
                    <a:pt x="341" y="411"/>
                    <a:pt x="366" y="418"/>
                  </a:cubicBezTo>
                  <a:cubicBezTo>
                    <a:pt x="374" y="420"/>
                    <a:pt x="385" y="421"/>
                    <a:pt x="391" y="424"/>
                  </a:cubicBezTo>
                  <a:cubicBezTo>
                    <a:pt x="404" y="430"/>
                    <a:pt x="400" y="434"/>
                    <a:pt x="403" y="446"/>
                  </a:cubicBezTo>
                  <a:cubicBezTo>
                    <a:pt x="408" y="465"/>
                    <a:pt x="425" y="476"/>
                    <a:pt x="443" y="483"/>
                  </a:cubicBezTo>
                  <a:cubicBezTo>
                    <a:pt x="459" y="489"/>
                    <a:pt x="470" y="497"/>
                    <a:pt x="473" y="514"/>
                  </a:cubicBezTo>
                  <a:cubicBezTo>
                    <a:pt x="475" y="535"/>
                    <a:pt x="458" y="544"/>
                    <a:pt x="443" y="556"/>
                  </a:cubicBezTo>
                  <a:cubicBezTo>
                    <a:pt x="424" y="571"/>
                    <a:pt x="407" y="575"/>
                    <a:pt x="399" y="601"/>
                  </a:cubicBezTo>
                  <a:cubicBezTo>
                    <a:pt x="397" y="608"/>
                    <a:pt x="396" y="616"/>
                    <a:pt x="397" y="624"/>
                  </a:cubicBezTo>
                  <a:cubicBezTo>
                    <a:pt x="397" y="623"/>
                    <a:pt x="398" y="623"/>
                    <a:pt x="398" y="623"/>
                  </a:cubicBezTo>
                  <a:cubicBezTo>
                    <a:pt x="402" y="622"/>
                    <a:pt x="410" y="616"/>
                    <a:pt x="413" y="615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35" name="Freeform 41"/>
            <p:cNvSpPr>
              <a:spLocks/>
            </p:cNvSpPr>
            <p:nvPr/>
          </p:nvSpPr>
          <p:spPr bwMode="auto">
            <a:xfrm>
              <a:off x="17311691" y="5713412"/>
              <a:ext cx="2928937" cy="3936998"/>
            </a:xfrm>
            <a:custGeom>
              <a:avLst/>
              <a:gdLst>
                <a:gd name="T0" fmla="*/ 324 w 781"/>
                <a:gd name="T1" fmla="*/ 993 h 1050"/>
                <a:gd name="T2" fmla="*/ 430 w 781"/>
                <a:gd name="T3" fmla="*/ 1016 h 1050"/>
                <a:gd name="T4" fmla="*/ 459 w 781"/>
                <a:gd name="T5" fmla="*/ 1050 h 1050"/>
                <a:gd name="T6" fmla="*/ 486 w 781"/>
                <a:gd name="T7" fmla="*/ 1037 h 1050"/>
                <a:gd name="T8" fmla="*/ 520 w 781"/>
                <a:gd name="T9" fmla="*/ 1001 h 1050"/>
                <a:gd name="T10" fmla="*/ 547 w 781"/>
                <a:gd name="T11" fmla="*/ 1008 h 1050"/>
                <a:gd name="T12" fmla="*/ 617 w 781"/>
                <a:gd name="T13" fmla="*/ 968 h 1050"/>
                <a:gd name="T14" fmla="*/ 647 w 781"/>
                <a:gd name="T15" fmla="*/ 891 h 1050"/>
                <a:gd name="T16" fmla="*/ 730 w 781"/>
                <a:gd name="T17" fmla="*/ 889 h 1050"/>
                <a:gd name="T18" fmla="*/ 775 w 781"/>
                <a:gd name="T19" fmla="*/ 822 h 1050"/>
                <a:gd name="T20" fmla="*/ 767 w 781"/>
                <a:gd name="T21" fmla="*/ 712 h 1050"/>
                <a:gd name="T22" fmla="*/ 685 w 781"/>
                <a:gd name="T23" fmla="*/ 584 h 1050"/>
                <a:gd name="T24" fmla="*/ 745 w 781"/>
                <a:gd name="T25" fmla="*/ 520 h 1050"/>
                <a:gd name="T26" fmla="*/ 619 w 781"/>
                <a:gd name="T27" fmla="*/ 457 h 1050"/>
                <a:gd name="T28" fmla="*/ 504 w 781"/>
                <a:gd name="T29" fmla="*/ 341 h 1050"/>
                <a:gd name="T30" fmla="*/ 510 w 781"/>
                <a:gd name="T31" fmla="*/ 186 h 1050"/>
                <a:gd name="T32" fmla="*/ 442 w 781"/>
                <a:gd name="T33" fmla="*/ 119 h 1050"/>
                <a:gd name="T34" fmla="*/ 353 w 781"/>
                <a:gd name="T35" fmla="*/ 42 h 1050"/>
                <a:gd name="T36" fmla="*/ 265 w 781"/>
                <a:gd name="T37" fmla="*/ 7 h 1050"/>
                <a:gd name="T38" fmla="*/ 260 w 781"/>
                <a:gd name="T39" fmla="*/ 140 h 1050"/>
                <a:gd name="T40" fmla="*/ 286 w 781"/>
                <a:gd name="T41" fmla="*/ 200 h 1050"/>
                <a:gd name="T42" fmla="*/ 261 w 781"/>
                <a:gd name="T43" fmla="*/ 210 h 1050"/>
                <a:gd name="T44" fmla="*/ 209 w 781"/>
                <a:gd name="T45" fmla="*/ 213 h 1050"/>
                <a:gd name="T46" fmla="*/ 144 w 781"/>
                <a:gd name="T47" fmla="*/ 204 h 1050"/>
                <a:gd name="T48" fmla="*/ 102 w 781"/>
                <a:gd name="T49" fmla="*/ 157 h 1050"/>
                <a:gd name="T50" fmla="*/ 79 w 781"/>
                <a:gd name="T51" fmla="*/ 163 h 1050"/>
                <a:gd name="T52" fmla="*/ 71 w 781"/>
                <a:gd name="T53" fmla="*/ 206 h 1050"/>
                <a:gd name="T54" fmla="*/ 72 w 781"/>
                <a:gd name="T55" fmla="*/ 244 h 1050"/>
                <a:gd name="T56" fmla="*/ 30 w 781"/>
                <a:gd name="T57" fmla="*/ 320 h 1050"/>
                <a:gd name="T58" fmla="*/ 28 w 781"/>
                <a:gd name="T59" fmla="*/ 370 h 1050"/>
                <a:gd name="T60" fmla="*/ 32 w 781"/>
                <a:gd name="T61" fmla="*/ 446 h 1050"/>
                <a:gd name="T62" fmla="*/ 57 w 781"/>
                <a:gd name="T63" fmla="*/ 478 h 1050"/>
                <a:gd name="T64" fmla="*/ 77 w 781"/>
                <a:gd name="T65" fmla="*/ 493 h 1050"/>
                <a:gd name="T66" fmla="*/ 81 w 781"/>
                <a:gd name="T67" fmla="*/ 549 h 1050"/>
                <a:gd name="T68" fmla="*/ 62 w 781"/>
                <a:gd name="T69" fmla="*/ 594 h 1050"/>
                <a:gd name="T70" fmla="*/ 50 w 781"/>
                <a:gd name="T71" fmla="*/ 645 h 1050"/>
                <a:gd name="T72" fmla="*/ 27 w 781"/>
                <a:gd name="T73" fmla="*/ 696 h 1050"/>
                <a:gd name="T74" fmla="*/ 69 w 781"/>
                <a:gd name="T75" fmla="*/ 801 h 1050"/>
                <a:gd name="T76" fmla="*/ 112 w 781"/>
                <a:gd name="T77" fmla="*/ 849 h 1050"/>
                <a:gd name="T78" fmla="*/ 202 w 781"/>
                <a:gd name="T79" fmla="*/ 930 h 10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781" h="1050">
                  <a:moveTo>
                    <a:pt x="263" y="1001"/>
                  </a:moveTo>
                  <a:cubicBezTo>
                    <a:pt x="289" y="1010"/>
                    <a:pt x="299" y="999"/>
                    <a:pt x="324" y="993"/>
                  </a:cubicBezTo>
                  <a:cubicBezTo>
                    <a:pt x="349" y="986"/>
                    <a:pt x="360" y="990"/>
                    <a:pt x="385" y="1000"/>
                  </a:cubicBezTo>
                  <a:cubicBezTo>
                    <a:pt x="400" y="1005"/>
                    <a:pt x="417" y="1008"/>
                    <a:pt x="430" y="1016"/>
                  </a:cubicBezTo>
                  <a:cubicBezTo>
                    <a:pt x="444" y="1024"/>
                    <a:pt x="446" y="1036"/>
                    <a:pt x="454" y="1050"/>
                  </a:cubicBezTo>
                  <a:cubicBezTo>
                    <a:pt x="455" y="1050"/>
                    <a:pt x="458" y="1050"/>
                    <a:pt x="459" y="1050"/>
                  </a:cubicBezTo>
                  <a:cubicBezTo>
                    <a:pt x="459" y="1035"/>
                    <a:pt x="468" y="1034"/>
                    <a:pt x="479" y="1031"/>
                  </a:cubicBezTo>
                  <a:cubicBezTo>
                    <a:pt x="480" y="1031"/>
                    <a:pt x="485" y="1037"/>
                    <a:pt x="486" y="1037"/>
                  </a:cubicBezTo>
                  <a:cubicBezTo>
                    <a:pt x="494" y="1030"/>
                    <a:pt x="505" y="1037"/>
                    <a:pt x="513" y="1029"/>
                  </a:cubicBezTo>
                  <a:cubicBezTo>
                    <a:pt x="519" y="1024"/>
                    <a:pt x="515" y="1009"/>
                    <a:pt x="520" y="1001"/>
                  </a:cubicBezTo>
                  <a:cubicBezTo>
                    <a:pt x="524" y="997"/>
                    <a:pt x="540" y="986"/>
                    <a:pt x="545" y="989"/>
                  </a:cubicBezTo>
                  <a:cubicBezTo>
                    <a:pt x="549" y="992"/>
                    <a:pt x="548" y="1008"/>
                    <a:pt x="547" y="1008"/>
                  </a:cubicBezTo>
                  <a:cubicBezTo>
                    <a:pt x="559" y="1008"/>
                    <a:pt x="555" y="997"/>
                    <a:pt x="562" y="991"/>
                  </a:cubicBezTo>
                  <a:cubicBezTo>
                    <a:pt x="577" y="979"/>
                    <a:pt x="601" y="979"/>
                    <a:pt x="617" y="968"/>
                  </a:cubicBezTo>
                  <a:cubicBezTo>
                    <a:pt x="646" y="948"/>
                    <a:pt x="607" y="932"/>
                    <a:pt x="603" y="903"/>
                  </a:cubicBezTo>
                  <a:cubicBezTo>
                    <a:pt x="622" y="902"/>
                    <a:pt x="630" y="898"/>
                    <a:pt x="647" y="891"/>
                  </a:cubicBezTo>
                  <a:cubicBezTo>
                    <a:pt x="663" y="885"/>
                    <a:pt x="678" y="885"/>
                    <a:pt x="695" y="884"/>
                  </a:cubicBezTo>
                  <a:cubicBezTo>
                    <a:pt x="711" y="882"/>
                    <a:pt x="718" y="880"/>
                    <a:pt x="730" y="889"/>
                  </a:cubicBezTo>
                  <a:cubicBezTo>
                    <a:pt x="746" y="900"/>
                    <a:pt x="755" y="908"/>
                    <a:pt x="773" y="900"/>
                  </a:cubicBezTo>
                  <a:cubicBezTo>
                    <a:pt x="776" y="874"/>
                    <a:pt x="776" y="848"/>
                    <a:pt x="775" y="822"/>
                  </a:cubicBezTo>
                  <a:cubicBezTo>
                    <a:pt x="773" y="796"/>
                    <a:pt x="763" y="776"/>
                    <a:pt x="759" y="752"/>
                  </a:cubicBezTo>
                  <a:cubicBezTo>
                    <a:pt x="758" y="738"/>
                    <a:pt x="762" y="723"/>
                    <a:pt x="767" y="712"/>
                  </a:cubicBezTo>
                  <a:cubicBezTo>
                    <a:pt x="781" y="679"/>
                    <a:pt x="772" y="656"/>
                    <a:pt x="740" y="643"/>
                  </a:cubicBezTo>
                  <a:cubicBezTo>
                    <a:pt x="715" y="633"/>
                    <a:pt x="674" y="620"/>
                    <a:pt x="685" y="584"/>
                  </a:cubicBezTo>
                  <a:cubicBezTo>
                    <a:pt x="698" y="544"/>
                    <a:pt x="733" y="577"/>
                    <a:pt x="754" y="554"/>
                  </a:cubicBezTo>
                  <a:cubicBezTo>
                    <a:pt x="762" y="544"/>
                    <a:pt x="756" y="526"/>
                    <a:pt x="745" y="520"/>
                  </a:cubicBezTo>
                  <a:cubicBezTo>
                    <a:pt x="718" y="503"/>
                    <a:pt x="679" y="527"/>
                    <a:pt x="649" y="513"/>
                  </a:cubicBezTo>
                  <a:cubicBezTo>
                    <a:pt x="624" y="501"/>
                    <a:pt x="630" y="477"/>
                    <a:pt x="619" y="457"/>
                  </a:cubicBezTo>
                  <a:cubicBezTo>
                    <a:pt x="591" y="408"/>
                    <a:pt x="512" y="465"/>
                    <a:pt x="489" y="399"/>
                  </a:cubicBezTo>
                  <a:cubicBezTo>
                    <a:pt x="481" y="377"/>
                    <a:pt x="488" y="356"/>
                    <a:pt x="504" y="341"/>
                  </a:cubicBezTo>
                  <a:cubicBezTo>
                    <a:pt x="522" y="323"/>
                    <a:pt x="544" y="322"/>
                    <a:pt x="565" y="315"/>
                  </a:cubicBezTo>
                  <a:cubicBezTo>
                    <a:pt x="642" y="290"/>
                    <a:pt x="551" y="198"/>
                    <a:pt x="510" y="186"/>
                  </a:cubicBezTo>
                  <a:cubicBezTo>
                    <a:pt x="496" y="182"/>
                    <a:pt x="468" y="180"/>
                    <a:pt x="458" y="170"/>
                  </a:cubicBezTo>
                  <a:cubicBezTo>
                    <a:pt x="446" y="158"/>
                    <a:pt x="449" y="133"/>
                    <a:pt x="442" y="119"/>
                  </a:cubicBezTo>
                  <a:cubicBezTo>
                    <a:pt x="432" y="101"/>
                    <a:pt x="412" y="96"/>
                    <a:pt x="398" y="83"/>
                  </a:cubicBezTo>
                  <a:cubicBezTo>
                    <a:pt x="382" y="70"/>
                    <a:pt x="371" y="54"/>
                    <a:pt x="353" y="42"/>
                  </a:cubicBezTo>
                  <a:cubicBezTo>
                    <a:pt x="337" y="33"/>
                    <a:pt x="322" y="27"/>
                    <a:pt x="305" y="20"/>
                  </a:cubicBezTo>
                  <a:cubicBezTo>
                    <a:pt x="294" y="15"/>
                    <a:pt x="277" y="0"/>
                    <a:pt x="265" y="7"/>
                  </a:cubicBezTo>
                  <a:cubicBezTo>
                    <a:pt x="272" y="18"/>
                    <a:pt x="281" y="41"/>
                    <a:pt x="279" y="54"/>
                  </a:cubicBezTo>
                  <a:cubicBezTo>
                    <a:pt x="273" y="87"/>
                    <a:pt x="245" y="104"/>
                    <a:pt x="260" y="140"/>
                  </a:cubicBezTo>
                  <a:cubicBezTo>
                    <a:pt x="268" y="160"/>
                    <a:pt x="312" y="163"/>
                    <a:pt x="306" y="181"/>
                  </a:cubicBezTo>
                  <a:cubicBezTo>
                    <a:pt x="304" y="187"/>
                    <a:pt x="292" y="196"/>
                    <a:pt x="286" y="200"/>
                  </a:cubicBezTo>
                  <a:cubicBezTo>
                    <a:pt x="284" y="201"/>
                    <a:pt x="275" y="203"/>
                    <a:pt x="273" y="204"/>
                  </a:cubicBezTo>
                  <a:cubicBezTo>
                    <a:pt x="274" y="204"/>
                    <a:pt x="260" y="210"/>
                    <a:pt x="261" y="210"/>
                  </a:cubicBezTo>
                  <a:cubicBezTo>
                    <a:pt x="251" y="213"/>
                    <a:pt x="242" y="215"/>
                    <a:pt x="228" y="215"/>
                  </a:cubicBezTo>
                  <a:cubicBezTo>
                    <a:pt x="223" y="214"/>
                    <a:pt x="214" y="211"/>
                    <a:pt x="209" y="213"/>
                  </a:cubicBezTo>
                  <a:cubicBezTo>
                    <a:pt x="202" y="215"/>
                    <a:pt x="203" y="219"/>
                    <a:pt x="198" y="222"/>
                  </a:cubicBezTo>
                  <a:cubicBezTo>
                    <a:pt x="171" y="241"/>
                    <a:pt x="164" y="227"/>
                    <a:pt x="144" y="204"/>
                  </a:cubicBezTo>
                  <a:cubicBezTo>
                    <a:pt x="125" y="181"/>
                    <a:pt x="127" y="177"/>
                    <a:pt x="128" y="150"/>
                  </a:cubicBezTo>
                  <a:cubicBezTo>
                    <a:pt x="115" y="150"/>
                    <a:pt x="112" y="152"/>
                    <a:pt x="102" y="157"/>
                  </a:cubicBezTo>
                  <a:cubicBezTo>
                    <a:pt x="98" y="159"/>
                    <a:pt x="96" y="163"/>
                    <a:pt x="91" y="165"/>
                  </a:cubicBezTo>
                  <a:cubicBezTo>
                    <a:pt x="87" y="167"/>
                    <a:pt x="83" y="162"/>
                    <a:pt x="79" y="163"/>
                  </a:cubicBezTo>
                  <a:cubicBezTo>
                    <a:pt x="68" y="167"/>
                    <a:pt x="63" y="175"/>
                    <a:pt x="56" y="184"/>
                  </a:cubicBezTo>
                  <a:cubicBezTo>
                    <a:pt x="60" y="191"/>
                    <a:pt x="66" y="202"/>
                    <a:pt x="71" y="206"/>
                  </a:cubicBezTo>
                  <a:cubicBezTo>
                    <a:pt x="76" y="210"/>
                    <a:pt x="97" y="211"/>
                    <a:pt x="99" y="215"/>
                  </a:cubicBezTo>
                  <a:cubicBezTo>
                    <a:pt x="107" y="232"/>
                    <a:pt x="79" y="237"/>
                    <a:pt x="72" y="244"/>
                  </a:cubicBezTo>
                  <a:cubicBezTo>
                    <a:pt x="67" y="250"/>
                    <a:pt x="64" y="266"/>
                    <a:pt x="62" y="274"/>
                  </a:cubicBezTo>
                  <a:cubicBezTo>
                    <a:pt x="56" y="291"/>
                    <a:pt x="47" y="310"/>
                    <a:pt x="30" y="320"/>
                  </a:cubicBezTo>
                  <a:cubicBezTo>
                    <a:pt x="17" y="327"/>
                    <a:pt x="8" y="321"/>
                    <a:pt x="10" y="339"/>
                  </a:cubicBezTo>
                  <a:cubicBezTo>
                    <a:pt x="12" y="352"/>
                    <a:pt x="13" y="368"/>
                    <a:pt x="28" y="370"/>
                  </a:cubicBezTo>
                  <a:cubicBezTo>
                    <a:pt x="24" y="370"/>
                    <a:pt x="3" y="406"/>
                    <a:pt x="4" y="411"/>
                  </a:cubicBezTo>
                  <a:cubicBezTo>
                    <a:pt x="5" y="426"/>
                    <a:pt x="26" y="434"/>
                    <a:pt x="32" y="446"/>
                  </a:cubicBezTo>
                  <a:cubicBezTo>
                    <a:pt x="37" y="455"/>
                    <a:pt x="31" y="465"/>
                    <a:pt x="35" y="474"/>
                  </a:cubicBezTo>
                  <a:cubicBezTo>
                    <a:pt x="43" y="492"/>
                    <a:pt x="42" y="474"/>
                    <a:pt x="57" y="478"/>
                  </a:cubicBezTo>
                  <a:cubicBezTo>
                    <a:pt x="64" y="480"/>
                    <a:pt x="59" y="487"/>
                    <a:pt x="63" y="490"/>
                  </a:cubicBezTo>
                  <a:cubicBezTo>
                    <a:pt x="67" y="492"/>
                    <a:pt x="75" y="490"/>
                    <a:pt x="77" y="493"/>
                  </a:cubicBezTo>
                  <a:cubicBezTo>
                    <a:pt x="84" y="501"/>
                    <a:pt x="83" y="512"/>
                    <a:pt x="83" y="521"/>
                  </a:cubicBezTo>
                  <a:cubicBezTo>
                    <a:pt x="84" y="531"/>
                    <a:pt x="82" y="541"/>
                    <a:pt x="81" y="549"/>
                  </a:cubicBezTo>
                  <a:cubicBezTo>
                    <a:pt x="80" y="558"/>
                    <a:pt x="81" y="566"/>
                    <a:pt x="82" y="577"/>
                  </a:cubicBezTo>
                  <a:cubicBezTo>
                    <a:pt x="81" y="571"/>
                    <a:pt x="63" y="586"/>
                    <a:pt x="62" y="594"/>
                  </a:cubicBezTo>
                  <a:cubicBezTo>
                    <a:pt x="61" y="608"/>
                    <a:pt x="72" y="614"/>
                    <a:pt x="66" y="630"/>
                  </a:cubicBezTo>
                  <a:cubicBezTo>
                    <a:pt x="61" y="645"/>
                    <a:pt x="68" y="641"/>
                    <a:pt x="50" y="645"/>
                  </a:cubicBezTo>
                  <a:cubicBezTo>
                    <a:pt x="30" y="649"/>
                    <a:pt x="0" y="650"/>
                    <a:pt x="13" y="671"/>
                  </a:cubicBezTo>
                  <a:cubicBezTo>
                    <a:pt x="20" y="683"/>
                    <a:pt x="26" y="682"/>
                    <a:pt x="27" y="696"/>
                  </a:cubicBezTo>
                  <a:cubicBezTo>
                    <a:pt x="28" y="717"/>
                    <a:pt x="24" y="727"/>
                    <a:pt x="33" y="746"/>
                  </a:cubicBezTo>
                  <a:cubicBezTo>
                    <a:pt x="43" y="766"/>
                    <a:pt x="54" y="785"/>
                    <a:pt x="69" y="801"/>
                  </a:cubicBezTo>
                  <a:cubicBezTo>
                    <a:pt x="77" y="809"/>
                    <a:pt x="86" y="811"/>
                    <a:pt x="95" y="819"/>
                  </a:cubicBezTo>
                  <a:cubicBezTo>
                    <a:pt x="104" y="828"/>
                    <a:pt x="107" y="839"/>
                    <a:pt x="112" y="849"/>
                  </a:cubicBezTo>
                  <a:cubicBezTo>
                    <a:pt x="126" y="877"/>
                    <a:pt x="132" y="886"/>
                    <a:pt x="159" y="896"/>
                  </a:cubicBezTo>
                  <a:cubicBezTo>
                    <a:pt x="170" y="900"/>
                    <a:pt x="198" y="915"/>
                    <a:pt x="202" y="930"/>
                  </a:cubicBezTo>
                  <a:cubicBezTo>
                    <a:pt x="230" y="942"/>
                    <a:pt x="227" y="988"/>
                    <a:pt x="263" y="1001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36" name="Freeform 42"/>
            <p:cNvSpPr>
              <a:spLocks/>
            </p:cNvSpPr>
            <p:nvPr/>
          </p:nvSpPr>
          <p:spPr bwMode="auto">
            <a:xfrm>
              <a:off x="20221577" y="9147175"/>
              <a:ext cx="1847852" cy="3233740"/>
            </a:xfrm>
            <a:custGeom>
              <a:avLst/>
              <a:gdLst>
                <a:gd name="T0" fmla="*/ 434 w 493"/>
                <a:gd name="T1" fmla="*/ 9 h 862"/>
                <a:gd name="T2" fmla="*/ 431 w 493"/>
                <a:gd name="T3" fmla="*/ 23 h 862"/>
                <a:gd name="T4" fmla="*/ 405 w 493"/>
                <a:gd name="T5" fmla="*/ 11 h 862"/>
                <a:gd name="T6" fmla="*/ 374 w 493"/>
                <a:gd name="T7" fmla="*/ 8 h 862"/>
                <a:gd name="T8" fmla="*/ 305 w 493"/>
                <a:gd name="T9" fmla="*/ 18 h 862"/>
                <a:gd name="T10" fmla="*/ 277 w 493"/>
                <a:gd name="T11" fmla="*/ 1 h 862"/>
                <a:gd name="T12" fmla="*/ 241 w 493"/>
                <a:gd name="T13" fmla="*/ 5 h 862"/>
                <a:gd name="T14" fmla="*/ 192 w 493"/>
                <a:gd name="T15" fmla="*/ 30 h 862"/>
                <a:gd name="T16" fmla="*/ 146 w 493"/>
                <a:gd name="T17" fmla="*/ 47 h 862"/>
                <a:gd name="T18" fmla="*/ 92 w 493"/>
                <a:gd name="T19" fmla="*/ 63 h 862"/>
                <a:gd name="T20" fmla="*/ 32 w 493"/>
                <a:gd name="T21" fmla="*/ 77 h 862"/>
                <a:gd name="T22" fmla="*/ 0 w 493"/>
                <a:gd name="T23" fmla="*/ 87 h 862"/>
                <a:gd name="T24" fmla="*/ 3 w 493"/>
                <a:gd name="T25" fmla="*/ 102 h 862"/>
                <a:gd name="T26" fmla="*/ 9 w 493"/>
                <a:gd name="T27" fmla="*/ 179 h 862"/>
                <a:gd name="T28" fmla="*/ 33 w 493"/>
                <a:gd name="T29" fmla="*/ 264 h 862"/>
                <a:gd name="T30" fmla="*/ 85 w 493"/>
                <a:gd name="T31" fmla="*/ 425 h 862"/>
                <a:gd name="T32" fmla="*/ 142 w 493"/>
                <a:gd name="T33" fmla="*/ 447 h 862"/>
                <a:gd name="T34" fmla="*/ 235 w 493"/>
                <a:gd name="T35" fmla="*/ 486 h 862"/>
                <a:gd name="T36" fmla="*/ 195 w 493"/>
                <a:gd name="T37" fmla="*/ 592 h 862"/>
                <a:gd name="T38" fmla="*/ 135 w 493"/>
                <a:gd name="T39" fmla="*/ 688 h 862"/>
                <a:gd name="T40" fmla="*/ 155 w 493"/>
                <a:gd name="T41" fmla="*/ 738 h 862"/>
                <a:gd name="T42" fmla="*/ 301 w 493"/>
                <a:gd name="T43" fmla="*/ 736 h 862"/>
                <a:gd name="T44" fmla="*/ 342 w 493"/>
                <a:gd name="T45" fmla="*/ 857 h 862"/>
                <a:gd name="T46" fmla="*/ 402 w 493"/>
                <a:gd name="T47" fmla="*/ 841 h 862"/>
                <a:gd name="T48" fmla="*/ 436 w 493"/>
                <a:gd name="T49" fmla="*/ 855 h 862"/>
                <a:gd name="T50" fmla="*/ 399 w 493"/>
                <a:gd name="T51" fmla="*/ 754 h 862"/>
                <a:gd name="T52" fmla="*/ 413 w 493"/>
                <a:gd name="T53" fmla="*/ 658 h 862"/>
                <a:gd name="T54" fmla="*/ 412 w 493"/>
                <a:gd name="T55" fmla="*/ 558 h 862"/>
                <a:gd name="T56" fmla="*/ 411 w 493"/>
                <a:gd name="T57" fmla="*/ 475 h 862"/>
                <a:gd name="T58" fmla="*/ 394 w 493"/>
                <a:gd name="T59" fmla="*/ 384 h 862"/>
                <a:gd name="T60" fmla="*/ 403 w 493"/>
                <a:gd name="T61" fmla="*/ 274 h 862"/>
                <a:gd name="T62" fmla="*/ 452 w 493"/>
                <a:gd name="T63" fmla="*/ 163 h 862"/>
                <a:gd name="T64" fmla="*/ 479 w 493"/>
                <a:gd name="T65" fmla="*/ 74 h 862"/>
                <a:gd name="T66" fmla="*/ 492 w 493"/>
                <a:gd name="T67" fmla="*/ 37 h 862"/>
                <a:gd name="T68" fmla="*/ 484 w 493"/>
                <a:gd name="T69" fmla="*/ 11 h 862"/>
                <a:gd name="T70" fmla="*/ 461 w 493"/>
                <a:gd name="T71" fmla="*/ 17 h 862"/>
                <a:gd name="T72" fmla="*/ 434 w 493"/>
                <a:gd name="T73" fmla="*/ 9 h 86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</a:cxnLst>
              <a:rect l="0" t="0" r="r" b="b"/>
              <a:pathLst>
                <a:path w="493" h="862">
                  <a:moveTo>
                    <a:pt x="434" y="9"/>
                  </a:moveTo>
                  <a:cubicBezTo>
                    <a:pt x="435" y="12"/>
                    <a:pt x="434" y="21"/>
                    <a:pt x="431" y="23"/>
                  </a:cubicBezTo>
                  <a:cubicBezTo>
                    <a:pt x="415" y="31"/>
                    <a:pt x="415" y="17"/>
                    <a:pt x="405" y="11"/>
                  </a:cubicBezTo>
                  <a:cubicBezTo>
                    <a:pt x="399" y="8"/>
                    <a:pt x="381" y="8"/>
                    <a:pt x="374" y="8"/>
                  </a:cubicBezTo>
                  <a:cubicBezTo>
                    <a:pt x="350" y="8"/>
                    <a:pt x="329" y="23"/>
                    <a:pt x="305" y="18"/>
                  </a:cubicBezTo>
                  <a:cubicBezTo>
                    <a:pt x="294" y="16"/>
                    <a:pt x="285" y="3"/>
                    <a:pt x="277" y="1"/>
                  </a:cubicBezTo>
                  <a:cubicBezTo>
                    <a:pt x="271" y="0"/>
                    <a:pt x="249" y="4"/>
                    <a:pt x="241" y="5"/>
                  </a:cubicBezTo>
                  <a:cubicBezTo>
                    <a:pt x="227" y="6"/>
                    <a:pt x="178" y="6"/>
                    <a:pt x="192" y="30"/>
                  </a:cubicBezTo>
                  <a:cubicBezTo>
                    <a:pt x="183" y="40"/>
                    <a:pt x="158" y="44"/>
                    <a:pt x="146" y="47"/>
                  </a:cubicBezTo>
                  <a:cubicBezTo>
                    <a:pt x="128" y="52"/>
                    <a:pt x="110" y="58"/>
                    <a:pt x="92" y="63"/>
                  </a:cubicBezTo>
                  <a:cubicBezTo>
                    <a:pt x="72" y="68"/>
                    <a:pt x="52" y="73"/>
                    <a:pt x="32" y="77"/>
                  </a:cubicBezTo>
                  <a:cubicBezTo>
                    <a:pt x="22" y="79"/>
                    <a:pt x="11" y="84"/>
                    <a:pt x="0" y="87"/>
                  </a:cubicBezTo>
                  <a:cubicBezTo>
                    <a:pt x="1" y="92"/>
                    <a:pt x="2" y="97"/>
                    <a:pt x="3" y="102"/>
                  </a:cubicBezTo>
                  <a:cubicBezTo>
                    <a:pt x="7" y="128"/>
                    <a:pt x="3" y="154"/>
                    <a:pt x="9" y="179"/>
                  </a:cubicBezTo>
                  <a:cubicBezTo>
                    <a:pt x="17" y="208"/>
                    <a:pt x="29" y="234"/>
                    <a:pt x="33" y="264"/>
                  </a:cubicBezTo>
                  <a:cubicBezTo>
                    <a:pt x="39" y="316"/>
                    <a:pt x="37" y="391"/>
                    <a:pt x="85" y="425"/>
                  </a:cubicBezTo>
                  <a:cubicBezTo>
                    <a:pt x="99" y="435"/>
                    <a:pt x="125" y="443"/>
                    <a:pt x="142" y="447"/>
                  </a:cubicBezTo>
                  <a:cubicBezTo>
                    <a:pt x="176" y="454"/>
                    <a:pt x="226" y="442"/>
                    <a:pt x="235" y="486"/>
                  </a:cubicBezTo>
                  <a:cubicBezTo>
                    <a:pt x="244" y="526"/>
                    <a:pt x="229" y="568"/>
                    <a:pt x="195" y="592"/>
                  </a:cubicBezTo>
                  <a:cubicBezTo>
                    <a:pt x="157" y="619"/>
                    <a:pt x="112" y="635"/>
                    <a:pt x="135" y="688"/>
                  </a:cubicBezTo>
                  <a:cubicBezTo>
                    <a:pt x="142" y="704"/>
                    <a:pt x="150" y="721"/>
                    <a:pt x="155" y="738"/>
                  </a:cubicBezTo>
                  <a:cubicBezTo>
                    <a:pt x="177" y="717"/>
                    <a:pt x="281" y="721"/>
                    <a:pt x="301" y="736"/>
                  </a:cubicBezTo>
                  <a:cubicBezTo>
                    <a:pt x="333" y="760"/>
                    <a:pt x="271" y="862"/>
                    <a:pt x="342" y="857"/>
                  </a:cubicBezTo>
                  <a:cubicBezTo>
                    <a:pt x="363" y="856"/>
                    <a:pt x="381" y="841"/>
                    <a:pt x="402" y="841"/>
                  </a:cubicBezTo>
                  <a:cubicBezTo>
                    <a:pt x="417" y="841"/>
                    <a:pt x="420" y="855"/>
                    <a:pt x="436" y="855"/>
                  </a:cubicBezTo>
                  <a:cubicBezTo>
                    <a:pt x="438" y="818"/>
                    <a:pt x="411" y="787"/>
                    <a:pt x="399" y="754"/>
                  </a:cubicBezTo>
                  <a:cubicBezTo>
                    <a:pt x="387" y="718"/>
                    <a:pt x="425" y="694"/>
                    <a:pt x="413" y="658"/>
                  </a:cubicBezTo>
                  <a:cubicBezTo>
                    <a:pt x="400" y="619"/>
                    <a:pt x="409" y="598"/>
                    <a:pt x="412" y="558"/>
                  </a:cubicBezTo>
                  <a:cubicBezTo>
                    <a:pt x="413" y="533"/>
                    <a:pt x="435" y="496"/>
                    <a:pt x="411" y="475"/>
                  </a:cubicBezTo>
                  <a:cubicBezTo>
                    <a:pt x="382" y="448"/>
                    <a:pt x="397" y="421"/>
                    <a:pt x="394" y="384"/>
                  </a:cubicBezTo>
                  <a:cubicBezTo>
                    <a:pt x="391" y="349"/>
                    <a:pt x="402" y="309"/>
                    <a:pt x="403" y="274"/>
                  </a:cubicBezTo>
                  <a:cubicBezTo>
                    <a:pt x="403" y="237"/>
                    <a:pt x="430" y="192"/>
                    <a:pt x="452" y="163"/>
                  </a:cubicBezTo>
                  <a:cubicBezTo>
                    <a:pt x="472" y="137"/>
                    <a:pt x="460" y="101"/>
                    <a:pt x="479" y="74"/>
                  </a:cubicBezTo>
                  <a:cubicBezTo>
                    <a:pt x="486" y="64"/>
                    <a:pt x="493" y="49"/>
                    <a:pt x="492" y="37"/>
                  </a:cubicBezTo>
                  <a:cubicBezTo>
                    <a:pt x="491" y="28"/>
                    <a:pt x="488" y="20"/>
                    <a:pt x="484" y="11"/>
                  </a:cubicBezTo>
                  <a:cubicBezTo>
                    <a:pt x="477" y="13"/>
                    <a:pt x="469" y="16"/>
                    <a:pt x="461" y="17"/>
                  </a:cubicBezTo>
                  <a:cubicBezTo>
                    <a:pt x="446" y="19"/>
                    <a:pt x="446" y="8"/>
                    <a:pt x="434" y="9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37" name="Freeform 43"/>
            <p:cNvSpPr>
              <a:spLocks/>
            </p:cNvSpPr>
            <p:nvPr/>
          </p:nvSpPr>
          <p:spPr bwMode="auto">
            <a:xfrm>
              <a:off x="16178216" y="2528888"/>
              <a:ext cx="3832227" cy="4087814"/>
            </a:xfrm>
            <a:custGeom>
              <a:avLst/>
              <a:gdLst>
                <a:gd name="T0" fmla="*/ 806 w 1022"/>
                <a:gd name="T1" fmla="*/ 915 h 1090"/>
                <a:gd name="T2" fmla="*/ 828 w 1022"/>
                <a:gd name="T3" fmla="*/ 908 h 1090"/>
                <a:gd name="T4" fmla="*/ 880 w 1022"/>
                <a:gd name="T5" fmla="*/ 837 h 1090"/>
                <a:gd name="T6" fmla="*/ 931 w 1022"/>
                <a:gd name="T7" fmla="*/ 787 h 1090"/>
                <a:gd name="T8" fmla="*/ 989 w 1022"/>
                <a:gd name="T9" fmla="*/ 780 h 1090"/>
                <a:gd name="T10" fmla="*/ 1022 w 1022"/>
                <a:gd name="T11" fmla="*/ 751 h 1090"/>
                <a:gd name="T12" fmla="*/ 960 w 1022"/>
                <a:gd name="T13" fmla="*/ 713 h 1090"/>
                <a:gd name="T14" fmla="*/ 971 w 1022"/>
                <a:gd name="T15" fmla="*/ 616 h 1090"/>
                <a:gd name="T16" fmla="*/ 869 w 1022"/>
                <a:gd name="T17" fmla="*/ 451 h 1090"/>
                <a:gd name="T18" fmla="*/ 866 w 1022"/>
                <a:gd name="T19" fmla="*/ 193 h 1090"/>
                <a:gd name="T20" fmla="*/ 873 w 1022"/>
                <a:gd name="T21" fmla="*/ 55 h 1090"/>
                <a:gd name="T22" fmla="*/ 792 w 1022"/>
                <a:gd name="T23" fmla="*/ 36 h 1090"/>
                <a:gd name="T24" fmla="*/ 782 w 1022"/>
                <a:gd name="T25" fmla="*/ 84 h 1090"/>
                <a:gd name="T26" fmla="*/ 739 w 1022"/>
                <a:gd name="T27" fmla="*/ 70 h 1090"/>
                <a:gd name="T28" fmla="*/ 614 w 1022"/>
                <a:gd name="T29" fmla="*/ 144 h 1090"/>
                <a:gd name="T30" fmla="*/ 589 w 1022"/>
                <a:gd name="T31" fmla="*/ 225 h 1090"/>
                <a:gd name="T32" fmla="*/ 621 w 1022"/>
                <a:gd name="T33" fmla="*/ 265 h 1090"/>
                <a:gd name="T34" fmla="*/ 614 w 1022"/>
                <a:gd name="T35" fmla="*/ 311 h 1090"/>
                <a:gd name="T36" fmla="*/ 599 w 1022"/>
                <a:gd name="T37" fmla="*/ 338 h 1090"/>
                <a:gd name="T38" fmla="*/ 578 w 1022"/>
                <a:gd name="T39" fmla="*/ 383 h 1090"/>
                <a:gd name="T40" fmla="*/ 563 w 1022"/>
                <a:gd name="T41" fmla="*/ 372 h 1090"/>
                <a:gd name="T42" fmla="*/ 528 w 1022"/>
                <a:gd name="T43" fmla="*/ 351 h 1090"/>
                <a:gd name="T44" fmla="*/ 500 w 1022"/>
                <a:gd name="T45" fmla="*/ 373 h 1090"/>
                <a:gd name="T46" fmla="*/ 425 w 1022"/>
                <a:gd name="T47" fmla="*/ 395 h 1090"/>
                <a:gd name="T48" fmla="*/ 376 w 1022"/>
                <a:gd name="T49" fmla="*/ 431 h 1090"/>
                <a:gd name="T50" fmla="*/ 310 w 1022"/>
                <a:gd name="T51" fmla="*/ 421 h 1090"/>
                <a:gd name="T52" fmla="*/ 294 w 1022"/>
                <a:gd name="T53" fmla="*/ 430 h 1090"/>
                <a:gd name="T54" fmla="*/ 305 w 1022"/>
                <a:gd name="T55" fmla="*/ 455 h 1090"/>
                <a:gd name="T56" fmla="*/ 276 w 1022"/>
                <a:gd name="T57" fmla="*/ 450 h 1090"/>
                <a:gd name="T58" fmla="*/ 193 w 1022"/>
                <a:gd name="T59" fmla="*/ 449 h 1090"/>
                <a:gd name="T60" fmla="*/ 126 w 1022"/>
                <a:gd name="T61" fmla="*/ 453 h 1090"/>
                <a:gd name="T62" fmla="*/ 100 w 1022"/>
                <a:gd name="T63" fmla="*/ 436 h 1090"/>
                <a:gd name="T64" fmla="*/ 77 w 1022"/>
                <a:gd name="T65" fmla="*/ 410 h 1090"/>
                <a:gd name="T66" fmla="*/ 50 w 1022"/>
                <a:gd name="T67" fmla="*/ 385 h 1090"/>
                <a:gd name="T68" fmla="*/ 14 w 1022"/>
                <a:gd name="T69" fmla="*/ 452 h 1090"/>
                <a:gd name="T70" fmla="*/ 0 w 1022"/>
                <a:gd name="T71" fmla="*/ 484 h 1090"/>
                <a:gd name="T72" fmla="*/ 32 w 1022"/>
                <a:gd name="T73" fmla="*/ 502 h 1090"/>
                <a:gd name="T74" fmla="*/ 112 w 1022"/>
                <a:gd name="T75" fmla="*/ 558 h 1090"/>
                <a:gd name="T76" fmla="*/ 150 w 1022"/>
                <a:gd name="T77" fmla="*/ 633 h 1090"/>
                <a:gd name="T78" fmla="*/ 136 w 1022"/>
                <a:gd name="T79" fmla="*/ 701 h 1090"/>
                <a:gd name="T80" fmla="*/ 81 w 1022"/>
                <a:gd name="T81" fmla="*/ 754 h 1090"/>
                <a:gd name="T82" fmla="*/ 39 w 1022"/>
                <a:gd name="T83" fmla="*/ 788 h 1090"/>
                <a:gd name="T84" fmla="*/ 95 w 1022"/>
                <a:gd name="T85" fmla="*/ 838 h 1090"/>
                <a:gd name="T86" fmla="*/ 108 w 1022"/>
                <a:gd name="T87" fmla="*/ 854 h 1090"/>
                <a:gd name="T88" fmla="*/ 124 w 1022"/>
                <a:gd name="T89" fmla="*/ 912 h 1090"/>
                <a:gd name="T90" fmla="*/ 180 w 1022"/>
                <a:gd name="T91" fmla="*/ 890 h 1090"/>
                <a:gd name="T92" fmla="*/ 213 w 1022"/>
                <a:gd name="T93" fmla="*/ 867 h 1090"/>
                <a:gd name="T94" fmla="*/ 235 w 1022"/>
                <a:gd name="T95" fmla="*/ 907 h 1090"/>
                <a:gd name="T96" fmla="*/ 298 w 1022"/>
                <a:gd name="T97" fmla="*/ 916 h 1090"/>
                <a:gd name="T98" fmla="*/ 330 w 1022"/>
                <a:gd name="T99" fmla="*/ 968 h 1090"/>
                <a:gd name="T100" fmla="*/ 358 w 1022"/>
                <a:gd name="T101" fmla="*/ 1033 h 1090"/>
                <a:gd name="T102" fmla="*/ 393 w 1022"/>
                <a:gd name="T103" fmla="*/ 1014 h 1090"/>
                <a:gd name="T104" fmla="*/ 430 w 1022"/>
                <a:gd name="T105" fmla="*/ 999 h 1090"/>
                <a:gd name="T106" fmla="*/ 500 w 1022"/>
                <a:gd name="T107" fmla="*/ 1071 h 1090"/>
                <a:gd name="T108" fmla="*/ 530 w 1022"/>
                <a:gd name="T109" fmla="*/ 1064 h 1090"/>
                <a:gd name="T110" fmla="*/ 575 w 1022"/>
                <a:gd name="T111" fmla="*/ 1053 h 1090"/>
                <a:gd name="T112" fmla="*/ 608 w 1022"/>
                <a:gd name="T113" fmla="*/ 1030 h 1090"/>
                <a:gd name="T114" fmla="*/ 581 w 1022"/>
                <a:gd name="T115" fmla="*/ 903 h 1090"/>
                <a:gd name="T116" fmla="*/ 607 w 1022"/>
                <a:gd name="T117" fmla="*/ 869 h 1090"/>
                <a:gd name="T118" fmla="*/ 700 w 1022"/>
                <a:gd name="T119" fmla="*/ 932 h 1090"/>
                <a:gd name="T120" fmla="*/ 760 w 1022"/>
                <a:gd name="T121" fmla="*/ 1019 h 1090"/>
                <a:gd name="T122" fmla="*/ 787 w 1022"/>
                <a:gd name="T123" fmla="*/ 980 h 10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1022" h="1090">
                  <a:moveTo>
                    <a:pt x="796" y="939"/>
                  </a:moveTo>
                  <a:cubicBezTo>
                    <a:pt x="800" y="930"/>
                    <a:pt x="810" y="929"/>
                    <a:pt x="806" y="915"/>
                  </a:cubicBezTo>
                  <a:cubicBezTo>
                    <a:pt x="804" y="907"/>
                    <a:pt x="796" y="901"/>
                    <a:pt x="793" y="892"/>
                  </a:cubicBezTo>
                  <a:cubicBezTo>
                    <a:pt x="809" y="888"/>
                    <a:pt x="814" y="910"/>
                    <a:pt x="828" y="908"/>
                  </a:cubicBezTo>
                  <a:cubicBezTo>
                    <a:pt x="841" y="906"/>
                    <a:pt x="853" y="882"/>
                    <a:pt x="857" y="871"/>
                  </a:cubicBezTo>
                  <a:cubicBezTo>
                    <a:pt x="863" y="856"/>
                    <a:pt x="867" y="849"/>
                    <a:pt x="880" y="837"/>
                  </a:cubicBezTo>
                  <a:cubicBezTo>
                    <a:pt x="892" y="825"/>
                    <a:pt x="899" y="813"/>
                    <a:pt x="907" y="798"/>
                  </a:cubicBezTo>
                  <a:cubicBezTo>
                    <a:pt x="914" y="786"/>
                    <a:pt x="918" y="779"/>
                    <a:pt x="931" y="787"/>
                  </a:cubicBezTo>
                  <a:cubicBezTo>
                    <a:pt x="944" y="796"/>
                    <a:pt x="952" y="796"/>
                    <a:pt x="967" y="789"/>
                  </a:cubicBezTo>
                  <a:cubicBezTo>
                    <a:pt x="975" y="786"/>
                    <a:pt x="983" y="784"/>
                    <a:pt x="989" y="780"/>
                  </a:cubicBezTo>
                  <a:cubicBezTo>
                    <a:pt x="998" y="774"/>
                    <a:pt x="1005" y="765"/>
                    <a:pt x="1013" y="758"/>
                  </a:cubicBezTo>
                  <a:cubicBezTo>
                    <a:pt x="1016" y="755"/>
                    <a:pt x="1019" y="753"/>
                    <a:pt x="1022" y="751"/>
                  </a:cubicBezTo>
                  <a:cubicBezTo>
                    <a:pt x="1017" y="745"/>
                    <a:pt x="1011" y="740"/>
                    <a:pt x="1004" y="736"/>
                  </a:cubicBezTo>
                  <a:cubicBezTo>
                    <a:pt x="987" y="729"/>
                    <a:pt x="973" y="729"/>
                    <a:pt x="960" y="713"/>
                  </a:cubicBezTo>
                  <a:cubicBezTo>
                    <a:pt x="949" y="699"/>
                    <a:pt x="956" y="679"/>
                    <a:pt x="960" y="663"/>
                  </a:cubicBezTo>
                  <a:cubicBezTo>
                    <a:pt x="964" y="647"/>
                    <a:pt x="972" y="633"/>
                    <a:pt x="971" y="616"/>
                  </a:cubicBezTo>
                  <a:cubicBezTo>
                    <a:pt x="967" y="578"/>
                    <a:pt x="924" y="542"/>
                    <a:pt x="905" y="512"/>
                  </a:cubicBezTo>
                  <a:cubicBezTo>
                    <a:pt x="894" y="495"/>
                    <a:pt x="864" y="475"/>
                    <a:pt x="869" y="451"/>
                  </a:cubicBezTo>
                  <a:cubicBezTo>
                    <a:pt x="876" y="422"/>
                    <a:pt x="894" y="410"/>
                    <a:pt x="891" y="376"/>
                  </a:cubicBezTo>
                  <a:cubicBezTo>
                    <a:pt x="884" y="317"/>
                    <a:pt x="855" y="253"/>
                    <a:pt x="866" y="193"/>
                  </a:cubicBezTo>
                  <a:cubicBezTo>
                    <a:pt x="870" y="168"/>
                    <a:pt x="894" y="148"/>
                    <a:pt x="895" y="123"/>
                  </a:cubicBezTo>
                  <a:cubicBezTo>
                    <a:pt x="896" y="103"/>
                    <a:pt x="885" y="72"/>
                    <a:pt x="873" y="55"/>
                  </a:cubicBezTo>
                  <a:cubicBezTo>
                    <a:pt x="858" y="33"/>
                    <a:pt x="831" y="17"/>
                    <a:pt x="810" y="0"/>
                  </a:cubicBezTo>
                  <a:cubicBezTo>
                    <a:pt x="801" y="11"/>
                    <a:pt x="794" y="24"/>
                    <a:pt x="792" y="36"/>
                  </a:cubicBezTo>
                  <a:cubicBezTo>
                    <a:pt x="790" y="50"/>
                    <a:pt x="804" y="65"/>
                    <a:pt x="798" y="76"/>
                  </a:cubicBezTo>
                  <a:cubicBezTo>
                    <a:pt x="794" y="84"/>
                    <a:pt x="788" y="80"/>
                    <a:pt x="782" y="84"/>
                  </a:cubicBezTo>
                  <a:cubicBezTo>
                    <a:pt x="776" y="89"/>
                    <a:pt x="779" y="100"/>
                    <a:pt x="767" y="100"/>
                  </a:cubicBezTo>
                  <a:cubicBezTo>
                    <a:pt x="755" y="99"/>
                    <a:pt x="745" y="78"/>
                    <a:pt x="739" y="70"/>
                  </a:cubicBezTo>
                  <a:cubicBezTo>
                    <a:pt x="714" y="89"/>
                    <a:pt x="684" y="101"/>
                    <a:pt x="658" y="118"/>
                  </a:cubicBezTo>
                  <a:cubicBezTo>
                    <a:pt x="643" y="127"/>
                    <a:pt x="629" y="136"/>
                    <a:pt x="614" y="144"/>
                  </a:cubicBezTo>
                  <a:cubicBezTo>
                    <a:pt x="603" y="151"/>
                    <a:pt x="579" y="157"/>
                    <a:pt x="574" y="170"/>
                  </a:cubicBezTo>
                  <a:cubicBezTo>
                    <a:pt x="569" y="185"/>
                    <a:pt x="585" y="211"/>
                    <a:pt x="589" y="225"/>
                  </a:cubicBezTo>
                  <a:cubicBezTo>
                    <a:pt x="591" y="233"/>
                    <a:pt x="596" y="247"/>
                    <a:pt x="603" y="252"/>
                  </a:cubicBezTo>
                  <a:cubicBezTo>
                    <a:pt x="614" y="258"/>
                    <a:pt x="619" y="249"/>
                    <a:pt x="621" y="265"/>
                  </a:cubicBezTo>
                  <a:cubicBezTo>
                    <a:pt x="622" y="273"/>
                    <a:pt x="616" y="282"/>
                    <a:pt x="616" y="290"/>
                  </a:cubicBezTo>
                  <a:cubicBezTo>
                    <a:pt x="615" y="298"/>
                    <a:pt x="620" y="305"/>
                    <a:pt x="614" y="311"/>
                  </a:cubicBezTo>
                  <a:cubicBezTo>
                    <a:pt x="609" y="316"/>
                    <a:pt x="595" y="312"/>
                    <a:pt x="589" y="315"/>
                  </a:cubicBezTo>
                  <a:cubicBezTo>
                    <a:pt x="571" y="323"/>
                    <a:pt x="594" y="331"/>
                    <a:pt x="599" y="338"/>
                  </a:cubicBezTo>
                  <a:cubicBezTo>
                    <a:pt x="602" y="344"/>
                    <a:pt x="602" y="355"/>
                    <a:pt x="602" y="361"/>
                  </a:cubicBezTo>
                  <a:cubicBezTo>
                    <a:pt x="601" y="375"/>
                    <a:pt x="595" y="398"/>
                    <a:pt x="578" y="383"/>
                  </a:cubicBezTo>
                  <a:cubicBezTo>
                    <a:pt x="575" y="381"/>
                    <a:pt x="575" y="377"/>
                    <a:pt x="572" y="375"/>
                  </a:cubicBezTo>
                  <a:cubicBezTo>
                    <a:pt x="571" y="374"/>
                    <a:pt x="563" y="372"/>
                    <a:pt x="563" y="372"/>
                  </a:cubicBezTo>
                  <a:cubicBezTo>
                    <a:pt x="551" y="360"/>
                    <a:pt x="560" y="354"/>
                    <a:pt x="538" y="349"/>
                  </a:cubicBezTo>
                  <a:cubicBezTo>
                    <a:pt x="539" y="362"/>
                    <a:pt x="532" y="362"/>
                    <a:pt x="528" y="351"/>
                  </a:cubicBezTo>
                  <a:cubicBezTo>
                    <a:pt x="521" y="352"/>
                    <a:pt x="512" y="353"/>
                    <a:pt x="507" y="358"/>
                  </a:cubicBezTo>
                  <a:cubicBezTo>
                    <a:pt x="501" y="364"/>
                    <a:pt x="510" y="372"/>
                    <a:pt x="500" y="373"/>
                  </a:cubicBezTo>
                  <a:cubicBezTo>
                    <a:pt x="507" y="395"/>
                    <a:pt x="471" y="371"/>
                    <a:pt x="467" y="388"/>
                  </a:cubicBezTo>
                  <a:cubicBezTo>
                    <a:pt x="450" y="385"/>
                    <a:pt x="435" y="379"/>
                    <a:pt x="425" y="395"/>
                  </a:cubicBezTo>
                  <a:cubicBezTo>
                    <a:pt x="417" y="407"/>
                    <a:pt x="415" y="424"/>
                    <a:pt x="409" y="439"/>
                  </a:cubicBezTo>
                  <a:cubicBezTo>
                    <a:pt x="396" y="438"/>
                    <a:pt x="387" y="433"/>
                    <a:pt x="376" y="431"/>
                  </a:cubicBezTo>
                  <a:cubicBezTo>
                    <a:pt x="364" y="428"/>
                    <a:pt x="353" y="432"/>
                    <a:pt x="341" y="430"/>
                  </a:cubicBezTo>
                  <a:cubicBezTo>
                    <a:pt x="329" y="428"/>
                    <a:pt x="323" y="418"/>
                    <a:pt x="310" y="421"/>
                  </a:cubicBezTo>
                  <a:cubicBezTo>
                    <a:pt x="307" y="422"/>
                    <a:pt x="299" y="428"/>
                    <a:pt x="295" y="429"/>
                  </a:cubicBezTo>
                  <a:cubicBezTo>
                    <a:pt x="295" y="429"/>
                    <a:pt x="294" y="429"/>
                    <a:pt x="294" y="430"/>
                  </a:cubicBezTo>
                  <a:cubicBezTo>
                    <a:pt x="294" y="431"/>
                    <a:pt x="294" y="432"/>
                    <a:pt x="294" y="433"/>
                  </a:cubicBezTo>
                  <a:cubicBezTo>
                    <a:pt x="295" y="441"/>
                    <a:pt x="304" y="450"/>
                    <a:pt x="305" y="455"/>
                  </a:cubicBezTo>
                  <a:cubicBezTo>
                    <a:pt x="305" y="466"/>
                    <a:pt x="299" y="468"/>
                    <a:pt x="291" y="462"/>
                  </a:cubicBezTo>
                  <a:cubicBezTo>
                    <a:pt x="281" y="456"/>
                    <a:pt x="288" y="451"/>
                    <a:pt x="276" y="450"/>
                  </a:cubicBezTo>
                  <a:cubicBezTo>
                    <a:pt x="263" y="448"/>
                    <a:pt x="242" y="454"/>
                    <a:pt x="229" y="456"/>
                  </a:cubicBezTo>
                  <a:cubicBezTo>
                    <a:pt x="217" y="458"/>
                    <a:pt x="205" y="450"/>
                    <a:pt x="193" y="449"/>
                  </a:cubicBezTo>
                  <a:cubicBezTo>
                    <a:pt x="180" y="448"/>
                    <a:pt x="178" y="449"/>
                    <a:pt x="166" y="443"/>
                  </a:cubicBezTo>
                  <a:cubicBezTo>
                    <a:pt x="148" y="434"/>
                    <a:pt x="143" y="458"/>
                    <a:pt x="126" y="453"/>
                  </a:cubicBezTo>
                  <a:cubicBezTo>
                    <a:pt x="119" y="450"/>
                    <a:pt x="116" y="444"/>
                    <a:pt x="110" y="440"/>
                  </a:cubicBezTo>
                  <a:cubicBezTo>
                    <a:pt x="108" y="439"/>
                    <a:pt x="103" y="438"/>
                    <a:pt x="100" y="436"/>
                  </a:cubicBezTo>
                  <a:cubicBezTo>
                    <a:pt x="96" y="434"/>
                    <a:pt x="95" y="430"/>
                    <a:pt x="92" y="427"/>
                  </a:cubicBezTo>
                  <a:cubicBezTo>
                    <a:pt x="84" y="420"/>
                    <a:pt x="82" y="418"/>
                    <a:pt x="77" y="410"/>
                  </a:cubicBezTo>
                  <a:cubicBezTo>
                    <a:pt x="72" y="402"/>
                    <a:pt x="67" y="394"/>
                    <a:pt x="59" y="389"/>
                  </a:cubicBezTo>
                  <a:cubicBezTo>
                    <a:pt x="56" y="388"/>
                    <a:pt x="53" y="386"/>
                    <a:pt x="50" y="385"/>
                  </a:cubicBezTo>
                  <a:cubicBezTo>
                    <a:pt x="36" y="399"/>
                    <a:pt x="35" y="424"/>
                    <a:pt x="25" y="440"/>
                  </a:cubicBezTo>
                  <a:cubicBezTo>
                    <a:pt x="22" y="444"/>
                    <a:pt x="17" y="447"/>
                    <a:pt x="14" y="452"/>
                  </a:cubicBezTo>
                  <a:cubicBezTo>
                    <a:pt x="11" y="457"/>
                    <a:pt x="12" y="464"/>
                    <a:pt x="9" y="470"/>
                  </a:cubicBezTo>
                  <a:cubicBezTo>
                    <a:pt x="7" y="474"/>
                    <a:pt x="4" y="479"/>
                    <a:pt x="0" y="484"/>
                  </a:cubicBezTo>
                  <a:cubicBezTo>
                    <a:pt x="5" y="487"/>
                    <a:pt x="10" y="490"/>
                    <a:pt x="13" y="491"/>
                  </a:cubicBezTo>
                  <a:cubicBezTo>
                    <a:pt x="23" y="478"/>
                    <a:pt x="25" y="496"/>
                    <a:pt x="32" y="502"/>
                  </a:cubicBezTo>
                  <a:cubicBezTo>
                    <a:pt x="40" y="510"/>
                    <a:pt x="56" y="515"/>
                    <a:pt x="66" y="519"/>
                  </a:cubicBezTo>
                  <a:cubicBezTo>
                    <a:pt x="90" y="527"/>
                    <a:pt x="94" y="539"/>
                    <a:pt x="112" y="558"/>
                  </a:cubicBezTo>
                  <a:cubicBezTo>
                    <a:pt x="129" y="576"/>
                    <a:pt x="147" y="581"/>
                    <a:pt x="149" y="606"/>
                  </a:cubicBezTo>
                  <a:cubicBezTo>
                    <a:pt x="150" y="613"/>
                    <a:pt x="152" y="626"/>
                    <a:pt x="150" y="633"/>
                  </a:cubicBezTo>
                  <a:cubicBezTo>
                    <a:pt x="148" y="643"/>
                    <a:pt x="140" y="651"/>
                    <a:pt x="138" y="660"/>
                  </a:cubicBezTo>
                  <a:cubicBezTo>
                    <a:pt x="135" y="673"/>
                    <a:pt x="136" y="688"/>
                    <a:pt x="136" y="701"/>
                  </a:cubicBezTo>
                  <a:cubicBezTo>
                    <a:pt x="136" y="716"/>
                    <a:pt x="129" y="724"/>
                    <a:pt x="120" y="737"/>
                  </a:cubicBezTo>
                  <a:cubicBezTo>
                    <a:pt x="107" y="753"/>
                    <a:pt x="101" y="752"/>
                    <a:pt x="81" y="754"/>
                  </a:cubicBezTo>
                  <a:cubicBezTo>
                    <a:pt x="62" y="756"/>
                    <a:pt x="57" y="750"/>
                    <a:pt x="39" y="747"/>
                  </a:cubicBezTo>
                  <a:cubicBezTo>
                    <a:pt x="39" y="762"/>
                    <a:pt x="25" y="772"/>
                    <a:pt x="39" y="788"/>
                  </a:cubicBezTo>
                  <a:cubicBezTo>
                    <a:pt x="48" y="799"/>
                    <a:pt x="66" y="794"/>
                    <a:pt x="74" y="805"/>
                  </a:cubicBezTo>
                  <a:cubicBezTo>
                    <a:pt x="87" y="822"/>
                    <a:pt x="72" y="831"/>
                    <a:pt x="95" y="838"/>
                  </a:cubicBezTo>
                  <a:cubicBezTo>
                    <a:pt x="111" y="843"/>
                    <a:pt x="120" y="835"/>
                    <a:pt x="137" y="835"/>
                  </a:cubicBezTo>
                  <a:cubicBezTo>
                    <a:pt x="131" y="845"/>
                    <a:pt x="116" y="844"/>
                    <a:pt x="108" y="854"/>
                  </a:cubicBezTo>
                  <a:cubicBezTo>
                    <a:pt x="104" y="859"/>
                    <a:pt x="100" y="875"/>
                    <a:pt x="98" y="883"/>
                  </a:cubicBezTo>
                  <a:cubicBezTo>
                    <a:pt x="89" y="911"/>
                    <a:pt x="98" y="914"/>
                    <a:pt x="124" y="912"/>
                  </a:cubicBezTo>
                  <a:cubicBezTo>
                    <a:pt x="123" y="893"/>
                    <a:pt x="148" y="900"/>
                    <a:pt x="160" y="898"/>
                  </a:cubicBezTo>
                  <a:cubicBezTo>
                    <a:pt x="168" y="896"/>
                    <a:pt x="174" y="891"/>
                    <a:pt x="180" y="890"/>
                  </a:cubicBezTo>
                  <a:cubicBezTo>
                    <a:pt x="187" y="888"/>
                    <a:pt x="194" y="890"/>
                    <a:pt x="202" y="889"/>
                  </a:cubicBezTo>
                  <a:cubicBezTo>
                    <a:pt x="203" y="883"/>
                    <a:pt x="207" y="870"/>
                    <a:pt x="213" y="867"/>
                  </a:cubicBezTo>
                  <a:cubicBezTo>
                    <a:pt x="230" y="860"/>
                    <a:pt x="218" y="875"/>
                    <a:pt x="218" y="879"/>
                  </a:cubicBezTo>
                  <a:cubicBezTo>
                    <a:pt x="220" y="893"/>
                    <a:pt x="223" y="900"/>
                    <a:pt x="235" y="907"/>
                  </a:cubicBezTo>
                  <a:cubicBezTo>
                    <a:pt x="242" y="912"/>
                    <a:pt x="263" y="922"/>
                    <a:pt x="271" y="922"/>
                  </a:cubicBezTo>
                  <a:cubicBezTo>
                    <a:pt x="278" y="922"/>
                    <a:pt x="288" y="914"/>
                    <a:pt x="298" y="916"/>
                  </a:cubicBezTo>
                  <a:cubicBezTo>
                    <a:pt x="312" y="920"/>
                    <a:pt x="311" y="923"/>
                    <a:pt x="316" y="938"/>
                  </a:cubicBezTo>
                  <a:cubicBezTo>
                    <a:pt x="320" y="949"/>
                    <a:pt x="326" y="958"/>
                    <a:pt x="330" y="968"/>
                  </a:cubicBezTo>
                  <a:cubicBezTo>
                    <a:pt x="339" y="988"/>
                    <a:pt x="345" y="1011"/>
                    <a:pt x="356" y="1029"/>
                  </a:cubicBezTo>
                  <a:cubicBezTo>
                    <a:pt x="357" y="1030"/>
                    <a:pt x="357" y="1032"/>
                    <a:pt x="358" y="1033"/>
                  </a:cubicBezTo>
                  <a:cubicBezTo>
                    <a:pt x="365" y="1024"/>
                    <a:pt x="370" y="1016"/>
                    <a:pt x="381" y="1012"/>
                  </a:cubicBezTo>
                  <a:cubicBezTo>
                    <a:pt x="385" y="1011"/>
                    <a:pt x="389" y="1016"/>
                    <a:pt x="393" y="1014"/>
                  </a:cubicBezTo>
                  <a:cubicBezTo>
                    <a:pt x="398" y="1012"/>
                    <a:pt x="400" y="1008"/>
                    <a:pt x="404" y="1006"/>
                  </a:cubicBezTo>
                  <a:cubicBezTo>
                    <a:pt x="414" y="1001"/>
                    <a:pt x="417" y="999"/>
                    <a:pt x="430" y="999"/>
                  </a:cubicBezTo>
                  <a:cubicBezTo>
                    <a:pt x="429" y="1026"/>
                    <a:pt x="427" y="1030"/>
                    <a:pt x="446" y="1053"/>
                  </a:cubicBezTo>
                  <a:cubicBezTo>
                    <a:pt x="466" y="1076"/>
                    <a:pt x="473" y="1090"/>
                    <a:pt x="500" y="1071"/>
                  </a:cubicBezTo>
                  <a:cubicBezTo>
                    <a:pt x="505" y="1068"/>
                    <a:pt x="504" y="1064"/>
                    <a:pt x="511" y="1062"/>
                  </a:cubicBezTo>
                  <a:cubicBezTo>
                    <a:pt x="516" y="1060"/>
                    <a:pt x="525" y="1063"/>
                    <a:pt x="530" y="1064"/>
                  </a:cubicBezTo>
                  <a:cubicBezTo>
                    <a:pt x="544" y="1064"/>
                    <a:pt x="553" y="1062"/>
                    <a:pt x="563" y="1059"/>
                  </a:cubicBezTo>
                  <a:cubicBezTo>
                    <a:pt x="562" y="1059"/>
                    <a:pt x="576" y="1053"/>
                    <a:pt x="575" y="1053"/>
                  </a:cubicBezTo>
                  <a:cubicBezTo>
                    <a:pt x="577" y="1052"/>
                    <a:pt x="586" y="1050"/>
                    <a:pt x="588" y="1049"/>
                  </a:cubicBezTo>
                  <a:cubicBezTo>
                    <a:pt x="594" y="1045"/>
                    <a:pt x="606" y="1036"/>
                    <a:pt x="608" y="1030"/>
                  </a:cubicBezTo>
                  <a:cubicBezTo>
                    <a:pt x="614" y="1012"/>
                    <a:pt x="570" y="1009"/>
                    <a:pt x="562" y="989"/>
                  </a:cubicBezTo>
                  <a:cubicBezTo>
                    <a:pt x="547" y="953"/>
                    <a:pt x="575" y="936"/>
                    <a:pt x="581" y="903"/>
                  </a:cubicBezTo>
                  <a:cubicBezTo>
                    <a:pt x="583" y="890"/>
                    <a:pt x="574" y="867"/>
                    <a:pt x="567" y="856"/>
                  </a:cubicBezTo>
                  <a:cubicBezTo>
                    <a:pt x="579" y="849"/>
                    <a:pt x="596" y="864"/>
                    <a:pt x="607" y="869"/>
                  </a:cubicBezTo>
                  <a:cubicBezTo>
                    <a:pt x="624" y="876"/>
                    <a:pt x="639" y="882"/>
                    <a:pt x="655" y="891"/>
                  </a:cubicBezTo>
                  <a:cubicBezTo>
                    <a:pt x="673" y="903"/>
                    <a:pt x="684" y="919"/>
                    <a:pt x="700" y="932"/>
                  </a:cubicBezTo>
                  <a:cubicBezTo>
                    <a:pt x="714" y="945"/>
                    <a:pt x="734" y="950"/>
                    <a:pt x="744" y="968"/>
                  </a:cubicBezTo>
                  <a:cubicBezTo>
                    <a:pt x="751" y="982"/>
                    <a:pt x="748" y="1007"/>
                    <a:pt x="760" y="1019"/>
                  </a:cubicBezTo>
                  <a:cubicBezTo>
                    <a:pt x="762" y="1022"/>
                    <a:pt x="767" y="1024"/>
                    <a:pt x="771" y="1025"/>
                  </a:cubicBezTo>
                  <a:cubicBezTo>
                    <a:pt x="780" y="1011"/>
                    <a:pt x="788" y="998"/>
                    <a:pt x="787" y="980"/>
                  </a:cubicBezTo>
                  <a:cubicBezTo>
                    <a:pt x="811" y="975"/>
                    <a:pt x="790" y="954"/>
                    <a:pt x="796" y="939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38" name="Freeform 44"/>
            <p:cNvSpPr>
              <a:spLocks/>
            </p:cNvSpPr>
            <p:nvPr/>
          </p:nvSpPr>
          <p:spPr bwMode="auto">
            <a:xfrm>
              <a:off x="19070639" y="5345113"/>
              <a:ext cx="1443039" cy="2362201"/>
            </a:xfrm>
            <a:custGeom>
              <a:avLst/>
              <a:gdLst>
                <a:gd name="T0" fmla="*/ 329 w 385"/>
                <a:gd name="T1" fmla="*/ 609 h 630"/>
                <a:gd name="T2" fmla="*/ 376 w 385"/>
                <a:gd name="T3" fmla="*/ 572 h 630"/>
                <a:gd name="T4" fmla="*/ 344 w 385"/>
                <a:gd name="T5" fmla="*/ 557 h 630"/>
                <a:gd name="T6" fmla="*/ 333 w 385"/>
                <a:gd name="T7" fmla="*/ 539 h 630"/>
                <a:gd name="T8" fmla="*/ 310 w 385"/>
                <a:gd name="T9" fmla="*/ 512 h 630"/>
                <a:gd name="T10" fmla="*/ 277 w 385"/>
                <a:gd name="T11" fmla="*/ 534 h 630"/>
                <a:gd name="T12" fmla="*/ 278 w 385"/>
                <a:gd name="T13" fmla="*/ 489 h 630"/>
                <a:gd name="T14" fmla="*/ 280 w 385"/>
                <a:gd name="T15" fmla="*/ 469 h 630"/>
                <a:gd name="T16" fmla="*/ 292 w 385"/>
                <a:gd name="T17" fmla="*/ 454 h 630"/>
                <a:gd name="T18" fmla="*/ 282 w 385"/>
                <a:gd name="T19" fmla="*/ 426 h 630"/>
                <a:gd name="T20" fmla="*/ 304 w 385"/>
                <a:gd name="T21" fmla="*/ 407 h 630"/>
                <a:gd name="T22" fmla="*/ 307 w 385"/>
                <a:gd name="T23" fmla="*/ 388 h 630"/>
                <a:gd name="T24" fmla="*/ 317 w 385"/>
                <a:gd name="T25" fmla="*/ 350 h 630"/>
                <a:gd name="T26" fmla="*/ 299 w 385"/>
                <a:gd name="T27" fmla="*/ 353 h 630"/>
                <a:gd name="T28" fmla="*/ 239 w 385"/>
                <a:gd name="T29" fmla="*/ 304 h 630"/>
                <a:gd name="T30" fmla="*/ 235 w 385"/>
                <a:gd name="T31" fmla="*/ 286 h 630"/>
                <a:gd name="T32" fmla="*/ 256 w 385"/>
                <a:gd name="T33" fmla="*/ 293 h 630"/>
                <a:gd name="T34" fmla="*/ 278 w 385"/>
                <a:gd name="T35" fmla="*/ 302 h 630"/>
                <a:gd name="T36" fmla="*/ 300 w 385"/>
                <a:gd name="T37" fmla="*/ 298 h 630"/>
                <a:gd name="T38" fmla="*/ 342 w 385"/>
                <a:gd name="T39" fmla="*/ 328 h 630"/>
                <a:gd name="T40" fmla="*/ 368 w 385"/>
                <a:gd name="T41" fmla="*/ 316 h 630"/>
                <a:gd name="T42" fmla="*/ 385 w 385"/>
                <a:gd name="T43" fmla="*/ 305 h 630"/>
                <a:gd name="T44" fmla="*/ 358 w 385"/>
                <a:gd name="T45" fmla="*/ 276 h 630"/>
                <a:gd name="T46" fmla="*/ 312 w 385"/>
                <a:gd name="T47" fmla="*/ 195 h 630"/>
                <a:gd name="T48" fmla="*/ 276 w 385"/>
                <a:gd name="T49" fmla="*/ 104 h 630"/>
                <a:gd name="T50" fmla="*/ 264 w 385"/>
                <a:gd name="T51" fmla="*/ 23 h 630"/>
                <a:gd name="T52" fmla="*/ 251 w 385"/>
                <a:gd name="T53" fmla="*/ 0 h 630"/>
                <a:gd name="T54" fmla="*/ 242 w 385"/>
                <a:gd name="T55" fmla="*/ 7 h 630"/>
                <a:gd name="T56" fmla="*/ 218 w 385"/>
                <a:gd name="T57" fmla="*/ 29 h 630"/>
                <a:gd name="T58" fmla="*/ 196 w 385"/>
                <a:gd name="T59" fmla="*/ 38 h 630"/>
                <a:gd name="T60" fmla="*/ 160 w 385"/>
                <a:gd name="T61" fmla="*/ 36 h 630"/>
                <a:gd name="T62" fmla="*/ 136 w 385"/>
                <a:gd name="T63" fmla="*/ 47 h 630"/>
                <a:gd name="T64" fmla="*/ 109 w 385"/>
                <a:gd name="T65" fmla="*/ 86 h 630"/>
                <a:gd name="T66" fmla="*/ 86 w 385"/>
                <a:gd name="T67" fmla="*/ 120 h 630"/>
                <a:gd name="T68" fmla="*/ 57 w 385"/>
                <a:gd name="T69" fmla="*/ 157 h 630"/>
                <a:gd name="T70" fmla="*/ 22 w 385"/>
                <a:gd name="T71" fmla="*/ 141 h 630"/>
                <a:gd name="T72" fmla="*/ 35 w 385"/>
                <a:gd name="T73" fmla="*/ 164 h 630"/>
                <a:gd name="T74" fmla="*/ 25 w 385"/>
                <a:gd name="T75" fmla="*/ 188 h 630"/>
                <a:gd name="T76" fmla="*/ 16 w 385"/>
                <a:gd name="T77" fmla="*/ 229 h 630"/>
                <a:gd name="T78" fmla="*/ 0 w 385"/>
                <a:gd name="T79" fmla="*/ 274 h 630"/>
                <a:gd name="T80" fmla="*/ 41 w 385"/>
                <a:gd name="T81" fmla="*/ 284 h 630"/>
                <a:gd name="T82" fmla="*/ 96 w 385"/>
                <a:gd name="T83" fmla="*/ 413 h 630"/>
                <a:gd name="T84" fmla="*/ 35 w 385"/>
                <a:gd name="T85" fmla="*/ 439 h 630"/>
                <a:gd name="T86" fmla="*/ 20 w 385"/>
                <a:gd name="T87" fmla="*/ 497 h 630"/>
                <a:gd name="T88" fmla="*/ 150 w 385"/>
                <a:gd name="T89" fmla="*/ 555 h 630"/>
                <a:gd name="T90" fmla="*/ 180 w 385"/>
                <a:gd name="T91" fmla="*/ 611 h 630"/>
                <a:gd name="T92" fmla="*/ 276 w 385"/>
                <a:gd name="T93" fmla="*/ 618 h 630"/>
                <a:gd name="T94" fmla="*/ 287 w 385"/>
                <a:gd name="T95" fmla="*/ 630 h 630"/>
                <a:gd name="T96" fmla="*/ 304 w 385"/>
                <a:gd name="T97" fmla="*/ 620 h 630"/>
                <a:gd name="T98" fmla="*/ 329 w 385"/>
                <a:gd name="T99" fmla="*/ 609 h 63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</a:cxnLst>
              <a:rect l="0" t="0" r="r" b="b"/>
              <a:pathLst>
                <a:path w="385" h="630">
                  <a:moveTo>
                    <a:pt x="329" y="609"/>
                  </a:moveTo>
                  <a:cubicBezTo>
                    <a:pt x="345" y="599"/>
                    <a:pt x="360" y="582"/>
                    <a:pt x="376" y="572"/>
                  </a:cubicBezTo>
                  <a:cubicBezTo>
                    <a:pt x="370" y="562"/>
                    <a:pt x="354" y="559"/>
                    <a:pt x="344" y="557"/>
                  </a:cubicBezTo>
                  <a:cubicBezTo>
                    <a:pt x="325" y="554"/>
                    <a:pt x="335" y="554"/>
                    <a:pt x="333" y="539"/>
                  </a:cubicBezTo>
                  <a:cubicBezTo>
                    <a:pt x="332" y="533"/>
                    <a:pt x="317" y="513"/>
                    <a:pt x="310" y="512"/>
                  </a:cubicBezTo>
                  <a:cubicBezTo>
                    <a:pt x="298" y="510"/>
                    <a:pt x="286" y="531"/>
                    <a:pt x="277" y="534"/>
                  </a:cubicBezTo>
                  <a:cubicBezTo>
                    <a:pt x="274" y="519"/>
                    <a:pt x="277" y="504"/>
                    <a:pt x="278" y="489"/>
                  </a:cubicBezTo>
                  <a:cubicBezTo>
                    <a:pt x="279" y="483"/>
                    <a:pt x="278" y="474"/>
                    <a:pt x="280" y="469"/>
                  </a:cubicBezTo>
                  <a:cubicBezTo>
                    <a:pt x="282" y="462"/>
                    <a:pt x="288" y="461"/>
                    <a:pt x="292" y="454"/>
                  </a:cubicBezTo>
                  <a:cubicBezTo>
                    <a:pt x="291" y="456"/>
                    <a:pt x="281" y="432"/>
                    <a:pt x="282" y="426"/>
                  </a:cubicBezTo>
                  <a:cubicBezTo>
                    <a:pt x="286" y="410"/>
                    <a:pt x="296" y="416"/>
                    <a:pt x="304" y="407"/>
                  </a:cubicBezTo>
                  <a:cubicBezTo>
                    <a:pt x="309" y="402"/>
                    <a:pt x="306" y="394"/>
                    <a:pt x="307" y="388"/>
                  </a:cubicBezTo>
                  <a:cubicBezTo>
                    <a:pt x="309" y="375"/>
                    <a:pt x="314" y="362"/>
                    <a:pt x="317" y="350"/>
                  </a:cubicBezTo>
                  <a:cubicBezTo>
                    <a:pt x="309" y="346"/>
                    <a:pt x="306" y="354"/>
                    <a:pt x="299" y="353"/>
                  </a:cubicBezTo>
                  <a:cubicBezTo>
                    <a:pt x="276" y="352"/>
                    <a:pt x="254" y="319"/>
                    <a:pt x="239" y="304"/>
                  </a:cubicBezTo>
                  <a:cubicBezTo>
                    <a:pt x="234" y="299"/>
                    <a:pt x="221" y="292"/>
                    <a:pt x="235" y="286"/>
                  </a:cubicBezTo>
                  <a:cubicBezTo>
                    <a:pt x="242" y="282"/>
                    <a:pt x="252" y="291"/>
                    <a:pt x="256" y="293"/>
                  </a:cubicBezTo>
                  <a:cubicBezTo>
                    <a:pt x="263" y="297"/>
                    <a:pt x="270" y="301"/>
                    <a:pt x="278" y="302"/>
                  </a:cubicBezTo>
                  <a:cubicBezTo>
                    <a:pt x="287" y="303"/>
                    <a:pt x="292" y="298"/>
                    <a:pt x="300" y="298"/>
                  </a:cubicBezTo>
                  <a:cubicBezTo>
                    <a:pt x="319" y="298"/>
                    <a:pt x="326" y="323"/>
                    <a:pt x="342" y="328"/>
                  </a:cubicBezTo>
                  <a:cubicBezTo>
                    <a:pt x="351" y="330"/>
                    <a:pt x="360" y="322"/>
                    <a:pt x="368" y="316"/>
                  </a:cubicBezTo>
                  <a:cubicBezTo>
                    <a:pt x="373" y="312"/>
                    <a:pt x="379" y="308"/>
                    <a:pt x="385" y="305"/>
                  </a:cubicBezTo>
                  <a:cubicBezTo>
                    <a:pt x="375" y="299"/>
                    <a:pt x="366" y="290"/>
                    <a:pt x="358" y="276"/>
                  </a:cubicBezTo>
                  <a:cubicBezTo>
                    <a:pt x="344" y="248"/>
                    <a:pt x="329" y="221"/>
                    <a:pt x="312" y="195"/>
                  </a:cubicBezTo>
                  <a:cubicBezTo>
                    <a:pt x="296" y="168"/>
                    <a:pt x="286" y="134"/>
                    <a:pt x="276" y="104"/>
                  </a:cubicBezTo>
                  <a:cubicBezTo>
                    <a:pt x="267" y="77"/>
                    <a:pt x="273" y="49"/>
                    <a:pt x="264" y="23"/>
                  </a:cubicBezTo>
                  <a:cubicBezTo>
                    <a:pt x="262" y="15"/>
                    <a:pt x="257" y="7"/>
                    <a:pt x="251" y="0"/>
                  </a:cubicBezTo>
                  <a:cubicBezTo>
                    <a:pt x="248" y="2"/>
                    <a:pt x="245" y="4"/>
                    <a:pt x="242" y="7"/>
                  </a:cubicBezTo>
                  <a:cubicBezTo>
                    <a:pt x="234" y="14"/>
                    <a:pt x="227" y="23"/>
                    <a:pt x="218" y="29"/>
                  </a:cubicBezTo>
                  <a:cubicBezTo>
                    <a:pt x="212" y="33"/>
                    <a:pt x="204" y="35"/>
                    <a:pt x="196" y="38"/>
                  </a:cubicBezTo>
                  <a:cubicBezTo>
                    <a:pt x="181" y="45"/>
                    <a:pt x="173" y="45"/>
                    <a:pt x="160" y="36"/>
                  </a:cubicBezTo>
                  <a:cubicBezTo>
                    <a:pt x="147" y="28"/>
                    <a:pt x="143" y="35"/>
                    <a:pt x="136" y="47"/>
                  </a:cubicBezTo>
                  <a:cubicBezTo>
                    <a:pt x="128" y="62"/>
                    <a:pt x="121" y="74"/>
                    <a:pt x="109" y="86"/>
                  </a:cubicBezTo>
                  <a:cubicBezTo>
                    <a:pt x="96" y="98"/>
                    <a:pt x="92" y="105"/>
                    <a:pt x="86" y="120"/>
                  </a:cubicBezTo>
                  <a:cubicBezTo>
                    <a:pt x="82" y="131"/>
                    <a:pt x="70" y="155"/>
                    <a:pt x="57" y="157"/>
                  </a:cubicBezTo>
                  <a:cubicBezTo>
                    <a:pt x="43" y="159"/>
                    <a:pt x="38" y="137"/>
                    <a:pt x="22" y="141"/>
                  </a:cubicBezTo>
                  <a:cubicBezTo>
                    <a:pt x="25" y="150"/>
                    <a:pt x="33" y="156"/>
                    <a:pt x="35" y="164"/>
                  </a:cubicBezTo>
                  <a:cubicBezTo>
                    <a:pt x="39" y="178"/>
                    <a:pt x="29" y="179"/>
                    <a:pt x="25" y="188"/>
                  </a:cubicBezTo>
                  <a:cubicBezTo>
                    <a:pt x="19" y="203"/>
                    <a:pt x="40" y="224"/>
                    <a:pt x="16" y="229"/>
                  </a:cubicBezTo>
                  <a:cubicBezTo>
                    <a:pt x="17" y="247"/>
                    <a:pt x="9" y="260"/>
                    <a:pt x="0" y="274"/>
                  </a:cubicBezTo>
                  <a:cubicBezTo>
                    <a:pt x="13" y="279"/>
                    <a:pt x="31" y="281"/>
                    <a:pt x="41" y="284"/>
                  </a:cubicBezTo>
                  <a:cubicBezTo>
                    <a:pt x="82" y="296"/>
                    <a:pt x="173" y="388"/>
                    <a:pt x="96" y="413"/>
                  </a:cubicBezTo>
                  <a:cubicBezTo>
                    <a:pt x="75" y="420"/>
                    <a:pt x="53" y="421"/>
                    <a:pt x="35" y="439"/>
                  </a:cubicBezTo>
                  <a:cubicBezTo>
                    <a:pt x="19" y="454"/>
                    <a:pt x="12" y="475"/>
                    <a:pt x="20" y="497"/>
                  </a:cubicBezTo>
                  <a:cubicBezTo>
                    <a:pt x="43" y="563"/>
                    <a:pt x="122" y="506"/>
                    <a:pt x="150" y="555"/>
                  </a:cubicBezTo>
                  <a:cubicBezTo>
                    <a:pt x="161" y="575"/>
                    <a:pt x="155" y="599"/>
                    <a:pt x="180" y="611"/>
                  </a:cubicBezTo>
                  <a:cubicBezTo>
                    <a:pt x="210" y="625"/>
                    <a:pt x="249" y="601"/>
                    <a:pt x="276" y="618"/>
                  </a:cubicBezTo>
                  <a:cubicBezTo>
                    <a:pt x="281" y="620"/>
                    <a:pt x="284" y="625"/>
                    <a:pt x="287" y="630"/>
                  </a:cubicBezTo>
                  <a:cubicBezTo>
                    <a:pt x="293" y="627"/>
                    <a:pt x="299" y="623"/>
                    <a:pt x="304" y="620"/>
                  </a:cubicBezTo>
                  <a:cubicBezTo>
                    <a:pt x="312" y="616"/>
                    <a:pt x="322" y="613"/>
                    <a:pt x="329" y="609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39" name="Freeform 45"/>
            <p:cNvSpPr>
              <a:spLocks/>
            </p:cNvSpPr>
            <p:nvPr/>
          </p:nvSpPr>
          <p:spPr bwMode="auto">
            <a:xfrm>
              <a:off x="19838989" y="6402386"/>
              <a:ext cx="2197100" cy="3071813"/>
            </a:xfrm>
            <a:custGeom>
              <a:avLst/>
              <a:gdLst>
                <a:gd name="T0" fmla="*/ 580 w 586"/>
                <a:gd name="T1" fmla="*/ 723 h 819"/>
                <a:gd name="T2" fmla="*/ 567 w 586"/>
                <a:gd name="T3" fmla="*/ 677 h 819"/>
                <a:gd name="T4" fmla="*/ 552 w 586"/>
                <a:gd name="T5" fmla="*/ 642 h 819"/>
                <a:gd name="T6" fmla="*/ 533 w 586"/>
                <a:gd name="T7" fmla="*/ 554 h 819"/>
                <a:gd name="T8" fmla="*/ 499 w 586"/>
                <a:gd name="T9" fmla="*/ 466 h 819"/>
                <a:gd name="T10" fmla="*/ 406 w 586"/>
                <a:gd name="T11" fmla="*/ 313 h 819"/>
                <a:gd name="T12" fmla="*/ 357 w 586"/>
                <a:gd name="T13" fmla="*/ 241 h 819"/>
                <a:gd name="T14" fmla="*/ 330 w 586"/>
                <a:gd name="T15" fmla="*/ 155 h 819"/>
                <a:gd name="T16" fmla="*/ 213 w 586"/>
                <a:gd name="T17" fmla="*/ 43 h 819"/>
                <a:gd name="T18" fmla="*/ 180 w 586"/>
                <a:gd name="T19" fmla="*/ 23 h 819"/>
                <a:gd name="T20" fmla="*/ 163 w 586"/>
                <a:gd name="T21" fmla="*/ 34 h 819"/>
                <a:gd name="T22" fmla="*/ 137 w 586"/>
                <a:gd name="T23" fmla="*/ 46 h 819"/>
                <a:gd name="T24" fmla="*/ 95 w 586"/>
                <a:gd name="T25" fmla="*/ 16 h 819"/>
                <a:gd name="T26" fmla="*/ 73 w 586"/>
                <a:gd name="T27" fmla="*/ 20 h 819"/>
                <a:gd name="T28" fmla="*/ 51 w 586"/>
                <a:gd name="T29" fmla="*/ 11 h 819"/>
                <a:gd name="T30" fmla="*/ 30 w 586"/>
                <a:gd name="T31" fmla="*/ 4 h 819"/>
                <a:gd name="T32" fmla="*/ 34 w 586"/>
                <a:gd name="T33" fmla="*/ 22 h 819"/>
                <a:gd name="T34" fmla="*/ 94 w 586"/>
                <a:gd name="T35" fmla="*/ 71 h 819"/>
                <a:gd name="T36" fmla="*/ 112 w 586"/>
                <a:gd name="T37" fmla="*/ 68 h 819"/>
                <a:gd name="T38" fmla="*/ 102 w 586"/>
                <a:gd name="T39" fmla="*/ 106 h 819"/>
                <a:gd name="T40" fmla="*/ 99 w 586"/>
                <a:gd name="T41" fmla="*/ 125 h 819"/>
                <a:gd name="T42" fmla="*/ 77 w 586"/>
                <a:gd name="T43" fmla="*/ 144 h 819"/>
                <a:gd name="T44" fmla="*/ 87 w 586"/>
                <a:gd name="T45" fmla="*/ 172 h 819"/>
                <a:gd name="T46" fmla="*/ 75 w 586"/>
                <a:gd name="T47" fmla="*/ 187 h 819"/>
                <a:gd name="T48" fmla="*/ 73 w 586"/>
                <a:gd name="T49" fmla="*/ 207 h 819"/>
                <a:gd name="T50" fmla="*/ 72 w 586"/>
                <a:gd name="T51" fmla="*/ 252 h 819"/>
                <a:gd name="T52" fmla="*/ 105 w 586"/>
                <a:gd name="T53" fmla="*/ 230 h 819"/>
                <a:gd name="T54" fmla="*/ 128 w 586"/>
                <a:gd name="T55" fmla="*/ 257 h 819"/>
                <a:gd name="T56" fmla="*/ 139 w 586"/>
                <a:gd name="T57" fmla="*/ 275 h 819"/>
                <a:gd name="T58" fmla="*/ 171 w 586"/>
                <a:gd name="T59" fmla="*/ 290 h 819"/>
                <a:gd name="T60" fmla="*/ 124 w 586"/>
                <a:gd name="T61" fmla="*/ 327 h 819"/>
                <a:gd name="T62" fmla="*/ 99 w 586"/>
                <a:gd name="T63" fmla="*/ 338 h 819"/>
                <a:gd name="T64" fmla="*/ 82 w 586"/>
                <a:gd name="T65" fmla="*/ 348 h 819"/>
                <a:gd name="T66" fmla="*/ 80 w 586"/>
                <a:gd name="T67" fmla="*/ 370 h 819"/>
                <a:gd name="T68" fmla="*/ 11 w 586"/>
                <a:gd name="T69" fmla="*/ 400 h 819"/>
                <a:gd name="T70" fmla="*/ 66 w 586"/>
                <a:gd name="T71" fmla="*/ 459 h 819"/>
                <a:gd name="T72" fmla="*/ 93 w 586"/>
                <a:gd name="T73" fmla="*/ 528 h 819"/>
                <a:gd name="T74" fmla="*/ 85 w 586"/>
                <a:gd name="T75" fmla="*/ 568 h 819"/>
                <a:gd name="T76" fmla="*/ 101 w 586"/>
                <a:gd name="T77" fmla="*/ 638 h 819"/>
                <a:gd name="T78" fmla="*/ 99 w 586"/>
                <a:gd name="T79" fmla="*/ 726 h 819"/>
                <a:gd name="T80" fmla="*/ 92 w 586"/>
                <a:gd name="T81" fmla="*/ 785 h 819"/>
                <a:gd name="T82" fmla="*/ 102 w 586"/>
                <a:gd name="T83" fmla="*/ 819 h 819"/>
                <a:gd name="T84" fmla="*/ 134 w 586"/>
                <a:gd name="T85" fmla="*/ 809 h 819"/>
                <a:gd name="T86" fmla="*/ 194 w 586"/>
                <a:gd name="T87" fmla="*/ 795 h 819"/>
                <a:gd name="T88" fmla="*/ 248 w 586"/>
                <a:gd name="T89" fmla="*/ 779 h 819"/>
                <a:gd name="T90" fmla="*/ 294 w 586"/>
                <a:gd name="T91" fmla="*/ 762 h 819"/>
                <a:gd name="T92" fmla="*/ 343 w 586"/>
                <a:gd name="T93" fmla="*/ 737 h 819"/>
                <a:gd name="T94" fmla="*/ 379 w 586"/>
                <a:gd name="T95" fmla="*/ 733 h 819"/>
                <a:gd name="T96" fmla="*/ 407 w 586"/>
                <a:gd name="T97" fmla="*/ 750 h 819"/>
                <a:gd name="T98" fmla="*/ 476 w 586"/>
                <a:gd name="T99" fmla="*/ 740 h 819"/>
                <a:gd name="T100" fmla="*/ 507 w 586"/>
                <a:gd name="T101" fmla="*/ 743 h 819"/>
                <a:gd name="T102" fmla="*/ 533 w 586"/>
                <a:gd name="T103" fmla="*/ 755 h 819"/>
                <a:gd name="T104" fmla="*/ 536 w 586"/>
                <a:gd name="T105" fmla="*/ 741 h 819"/>
                <a:gd name="T106" fmla="*/ 563 w 586"/>
                <a:gd name="T107" fmla="*/ 749 h 819"/>
                <a:gd name="T108" fmla="*/ 586 w 586"/>
                <a:gd name="T109" fmla="*/ 743 h 819"/>
                <a:gd name="T110" fmla="*/ 580 w 586"/>
                <a:gd name="T111" fmla="*/ 723 h 81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586" h="819">
                  <a:moveTo>
                    <a:pt x="580" y="723"/>
                  </a:moveTo>
                  <a:cubicBezTo>
                    <a:pt x="576" y="708"/>
                    <a:pt x="572" y="692"/>
                    <a:pt x="567" y="677"/>
                  </a:cubicBezTo>
                  <a:cubicBezTo>
                    <a:pt x="563" y="665"/>
                    <a:pt x="557" y="654"/>
                    <a:pt x="552" y="642"/>
                  </a:cubicBezTo>
                  <a:cubicBezTo>
                    <a:pt x="541" y="613"/>
                    <a:pt x="540" y="584"/>
                    <a:pt x="533" y="554"/>
                  </a:cubicBezTo>
                  <a:cubicBezTo>
                    <a:pt x="526" y="523"/>
                    <a:pt x="512" y="494"/>
                    <a:pt x="499" y="466"/>
                  </a:cubicBezTo>
                  <a:cubicBezTo>
                    <a:pt x="472" y="411"/>
                    <a:pt x="433" y="367"/>
                    <a:pt x="406" y="313"/>
                  </a:cubicBezTo>
                  <a:cubicBezTo>
                    <a:pt x="393" y="287"/>
                    <a:pt x="370" y="267"/>
                    <a:pt x="357" y="241"/>
                  </a:cubicBezTo>
                  <a:cubicBezTo>
                    <a:pt x="344" y="214"/>
                    <a:pt x="342" y="182"/>
                    <a:pt x="330" y="155"/>
                  </a:cubicBezTo>
                  <a:cubicBezTo>
                    <a:pt x="305" y="100"/>
                    <a:pt x="261" y="73"/>
                    <a:pt x="213" y="43"/>
                  </a:cubicBezTo>
                  <a:cubicBezTo>
                    <a:pt x="200" y="35"/>
                    <a:pt x="189" y="30"/>
                    <a:pt x="180" y="23"/>
                  </a:cubicBezTo>
                  <a:cubicBezTo>
                    <a:pt x="174" y="26"/>
                    <a:pt x="168" y="30"/>
                    <a:pt x="163" y="34"/>
                  </a:cubicBezTo>
                  <a:cubicBezTo>
                    <a:pt x="155" y="40"/>
                    <a:pt x="146" y="48"/>
                    <a:pt x="137" y="46"/>
                  </a:cubicBezTo>
                  <a:cubicBezTo>
                    <a:pt x="121" y="41"/>
                    <a:pt x="114" y="16"/>
                    <a:pt x="95" y="16"/>
                  </a:cubicBezTo>
                  <a:cubicBezTo>
                    <a:pt x="87" y="16"/>
                    <a:pt x="82" y="21"/>
                    <a:pt x="73" y="20"/>
                  </a:cubicBezTo>
                  <a:cubicBezTo>
                    <a:pt x="65" y="19"/>
                    <a:pt x="58" y="15"/>
                    <a:pt x="51" y="11"/>
                  </a:cubicBezTo>
                  <a:cubicBezTo>
                    <a:pt x="47" y="9"/>
                    <a:pt x="37" y="0"/>
                    <a:pt x="30" y="4"/>
                  </a:cubicBezTo>
                  <a:cubicBezTo>
                    <a:pt x="16" y="10"/>
                    <a:pt x="29" y="17"/>
                    <a:pt x="34" y="22"/>
                  </a:cubicBezTo>
                  <a:cubicBezTo>
                    <a:pt x="49" y="37"/>
                    <a:pt x="71" y="70"/>
                    <a:pt x="94" y="71"/>
                  </a:cubicBezTo>
                  <a:cubicBezTo>
                    <a:pt x="101" y="72"/>
                    <a:pt x="104" y="64"/>
                    <a:pt x="112" y="68"/>
                  </a:cubicBezTo>
                  <a:cubicBezTo>
                    <a:pt x="109" y="80"/>
                    <a:pt x="104" y="93"/>
                    <a:pt x="102" y="106"/>
                  </a:cubicBezTo>
                  <a:cubicBezTo>
                    <a:pt x="101" y="112"/>
                    <a:pt x="104" y="120"/>
                    <a:pt x="99" y="125"/>
                  </a:cubicBezTo>
                  <a:cubicBezTo>
                    <a:pt x="91" y="134"/>
                    <a:pt x="81" y="128"/>
                    <a:pt x="77" y="144"/>
                  </a:cubicBezTo>
                  <a:cubicBezTo>
                    <a:pt x="76" y="150"/>
                    <a:pt x="86" y="174"/>
                    <a:pt x="87" y="172"/>
                  </a:cubicBezTo>
                  <a:cubicBezTo>
                    <a:pt x="83" y="179"/>
                    <a:pt x="77" y="180"/>
                    <a:pt x="75" y="187"/>
                  </a:cubicBezTo>
                  <a:cubicBezTo>
                    <a:pt x="73" y="192"/>
                    <a:pt x="74" y="201"/>
                    <a:pt x="73" y="207"/>
                  </a:cubicBezTo>
                  <a:cubicBezTo>
                    <a:pt x="72" y="222"/>
                    <a:pt x="69" y="237"/>
                    <a:pt x="72" y="252"/>
                  </a:cubicBezTo>
                  <a:cubicBezTo>
                    <a:pt x="81" y="249"/>
                    <a:pt x="93" y="228"/>
                    <a:pt x="105" y="230"/>
                  </a:cubicBezTo>
                  <a:cubicBezTo>
                    <a:pt x="112" y="231"/>
                    <a:pt x="127" y="251"/>
                    <a:pt x="128" y="257"/>
                  </a:cubicBezTo>
                  <a:cubicBezTo>
                    <a:pt x="130" y="272"/>
                    <a:pt x="120" y="272"/>
                    <a:pt x="139" y="275"/>
                  </a:cubicBezTo>
                  <a:cubicBezTo>
                    <a:pt x="149" y="277"/>
                    <a:pt x="165" y="280"/>
                    <a:pt x="171" y="290"/>
                  </a:cubicBezTo>
                  <a:cubicBezTo>
                    <a:pt x="155" y="300"/>
                    <a:pt x="140" y="317"/>
                    <a:pt x="124" y="327"/>
                  </a:cubicBezTo>
                  <a:cubicBezTo>
                    <a:pt x="117" y="331"/>
                    <a:pt x="107" y="334"/>
                    <a:pt x="99" y="338"/>
                  </a:cubicBezTo>
                  <a:cubicBezTo>
                    <a:pt x="94" y="341"/>
                    <a:pt x="88" y="345"/>
                    <a:pt x="82" y="348"/>
                  </a:cubicBezTo>
                  <a:cubicBezTo>
                    <a:pt x="84" y="356"/>
                    <a:pt x="85" y="364"/>
                    <a:pt x="80" y="370"/>
                  </a:cubicBezTo>
                  <a:cubicBezTo>
                    <a:pt x="59" y="393"/>
                    <a:pt x="24" y="360"/>
                    <a:pt x="11" y="400"/>
                  </a:cubicBezTo>
                  <a:cubicBezTo>
                    <a:pt x="0" y="436"/>
                    <a:pt x="41" y="449"/>
                    <a:pt x="66" y="459"/>
                  </a:cubicBezTo>
                  <a:cubicBezTo>
                    <a:pt x="98" y="472"/>
                    <a:pt x="107" y="495"/>
                    <a:pt x="93" y="528"/>
                  </a:cubicBezTo>
                  <a:cubicBezTo>
                    <a:pt x="88" y="539"/>
                    <a:pt x="84" y="554"/>
                    <a:pt x="85" y="568"/>
                  </a:cubicBezTo>
                  <a:cubicBezTo>
                    <a:pt x="89" y="592"/>
                    <a:pt x="99" y="612"/>
                    <a:pt x="101" y="638"/>
                  </a:cubicBezTo>
                  <a:cubicBezTo>
                    <a:pt x="102" y="667"/>
                    <a:pt x="102" y="697"/>
                    <a:pt x="99" y="726"/>
                  </a:cubicBezTo>
                  <a:cubicBezTo>
                    <a:pt x="97" y="744"/>
                    <a:pt x="89" y="768"/>
                    <a:pt x="92" y="785"/>
                  </a:cubicBezTo>
                  <a:cubicBezTo>
                    <a:pt x="94" y="797"/>
                    <a:pt x="98" y="808"/>
                    <a:pt x="102" y="819"/>
                  </a:cubicBezTo>
                  <a:cubicBezTo>
                    <a:pt x="113" y="816"/>
                    <a:pt x="124" y="811"/>
                    <a:pt x="134" y="809"/>
                  </a:cubicBezTo>
                  <a:cubicBezTo>
                    <a:pt x="154" y="805"/>
                    <a:pt x="174" y="800"/>
                    <a:pt x="194" y="795"/>
                  </a:cubicBezTo>
                  <a:cubicBezTo>
                    <a:pt x="212" y="790"/>
                    <a:pt x="230" y="784"/>
                    <a:pt x="248" y="779"/>
                  </a:cubicBezTo>
                  <a:cubicBezTo>
                    <a:pt x="260" y="776"/>
                    <a:pt x="285" y="772"/>
                    <a:pt x="294" y="762"/>
                  </a:cubicBezTo>
                  <a:cubicBezTo>
                    <a:pt x="280" y="738"/>
                    <a:pt x="329" y="738"/>
                    <a:pt x="343" y="737"/>
                  </a:cubicBezTo>
                  <a:cubicBezTo>
                    <a:pt x="351" y="736"/>
                    <a:pt x="373" y="732"/>
                    <a:pt x="379" y="733"/>
                  </a:cubicBezTo>
                  <a:cubicBezTo>
                    <a:pt x="387" y="735"/>
                    <a:pt x="396" y="748"/>
                    <a:pt x="407" y="750"/>
                  </a:cubicBezTo>
                  <a:cubicBezTo>
                    <a:pt x="431" y="755"/>
                    <a:pt x="452" y="740"/>
                    <a:pt x="476" y="740"/>
                  </a:cubicBezTo>
                  <a:cubicBezTo>
                    <a:pt x="483" y="740"/>
                    <a:pt x="501" y="740"/>
                    <a:pt x="507" y="743"/>
                  </a:cubicBezTo>
                  <a:cubicBezTo>
                    <a:pt x="517" y="749"/>
                    <a:pt x="517" y="763"/>
                    <a:pt x="533" y="755"/>
                  </a:cubicBezTo>
                  <a:cubicBezTo>
                    <a:pt x="536" y="753"/>
                    <a:pt x="537" y="744"/>
                    <a:pt x="536" y="741"/>
                  </a:cubicBezTo>
                  <a:cubicBezTo>
                    <a:pt x="548" y="740"/>
                    <a:pt x="548" y="751"/>
                    <a:pt x="563" y="749"/>
                  </a:cubicBezTo>
                  <a:cubicBezTo>
                    <a:pt x="571" y="748"/>
                    <a:pt x="579" y="745"/>
                    <a:pt x="586" y="743"/>
                  </a:cubicBezTo>
                  <a:cubicBezTo>
                    <a:pt x="584" y="736"/>
                    <a:pt x="581" y="730"/>
                    <a:pt x="580" y="72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0" name="Freeform 46"/>
            <p:cNvSpPr>
              <a:spLocks/>
            </p:cNvSpPr>
            <p:nvPr/>
          </p:nvSpPr>
          <p:spPr bwMode="auto">
            <a:xfrm>
              <a:off x="17887953" y="9012239"/>
              <a:ext cx="2352674" cy="2505073"/>
            </a:xfrm>
            <a:custGeom>
              <a:avLst/>
              <a:gdLst>
                <a:gd name="T0" fmla="*/ 440 w 627"/>
                <a:gd name="T1" fmla="*/ 572 h 668"/>
                <a:gd name="T2" fmla="*/ 403 w 627"/>
                <a:gd name="T3" fmla="*/ 540 h 668"/>
                <a:gd name="T4" fmla="*/ 468 w 627"/>
                <a:gd name="T5" fmla="*/ 494 h 668"/>
                <a:gd name="T6" fmla="*/ 432 w 627"/>
                <a:gd name="T7" fmla="*/ 454 h 668"/>
                <a:gd name="T8" fmla="*/ 412 w 627"/>
                <a:gd name="T9" fmla="*/ 366 h 668"/>
                <a:gd name="T10" fmla="*/ 432 w 627"/>
                <a:gd name="T11" fmla="*/ 421 h 668"/>
                <a:gd name="T12" fmla="*/ 472 w 627"/>
                <a:gd name="T13" fmla="*/ 436 h 668"/>
                <a:gd name="T14" fmla="*/ 519 w 627"/>
                <a:gd name="T15" fmla="*/ 399 h 668"/>
                <a:gd name="T16" fmla="*/ 533 w 627"/>
                <a:gd name="T17" fmla="*/ 368 h 668"/>
                <a:gd name="T18" fmla="*/ 543 w 627"/>
                <a:gd name="T19" fmla="*/ 345 h 668"/>
                <a:gd name="T20" fmla="*/ 550 w 627"/>
                <a:gd name="T21" fmla="*/ 260 h 668"/>
                <a:gd name="T22" fmla="*/ 537 w 627"/>
                <a:gd name="T23" fmla="*/ 210 h 668"/>
                <a:gd name="T24" fmla="*/ 531 w 627"/>
                <a:gd name="T25" fmla="*/ 145 h 668"/>
                <a:gd name="T26" fmla="*/ 609 w 627"/>
                <a:gd name="T27" fmla="*/ 136 h 668"/>
                <a:gd name="T28" fmla="*/ 627 w 627"/>
                <a:gd name="T29" fmla="*/ 159 h 668"/>
                <a:gd name="T30" fmla="*/ 612 w 627"/>
                <a:gd name="T31" fmla="*/ 89 h 668"/>
                <a:gd name="T32" fmla="*/ 619 w 627"/>
                <a:gd name="T33" fmla="*/ 20 h 668"/>
                <a:gd name="T34" fmla="*/ 541 w 627"/>
                <a:gd name="T35" fmla="*/ 4 h 668"/>
                <a:gd name="T36" fmla="*/ 449 w 627"/>
                <a:gd name="T37" fmla="*/ 23 h 668"/>
                <a:gd name="T38" fmla="*/ 408 w 627"/>
                <a:gd name="T39" fmla="*/ 111 h 668"/>
                <a:gd name="T40" fmla="*/ 391 w 627"/>
                <a:gd name="T41" fmla="*/ 109 h 668"/>
                <a:gd name="T42" fmla="*/ 359 w 627"/>
                <a:gd name="T43" fmla="*/ 149 h 668"/>
                <a:gd name="T44" fmla="*/ 325 w 627"/>
                <a:gd name="T45" fmla="*/ 151 h 668"/>
                <a:gd name="T46" fmla="*/ 300 w 627"/>
                <a:gd name="T47" fmla="*/ 170 h 668"/>
                <a:gd name="T48" fmla="*/ 231 w 627"/>
                <a:gd name="T49" fmla="*/ 120 h 668"/>
                <a:gd name="T50" fmla="*/ 109 w 627"/>
                <a:gd name="T51" fmla="*/ 121 h 668"/>
                <a:gd name="T52" fmla="*/ 49 w 627"/>
                <a:gd name="T53" fmla="*/ 55 h 668"/>
                <a:gd name="T54" fmla="*/ 3 w 627"/>
                <a:gd name="T55" fmla="*/ 92 h 668"/>
                <a:gd name="T56" fmla="*/ 38 w 627"/>
                <a:gd name="T57" fmla="*/ 168 h 668"/>
                <a:gd name="T58" fmla="*/ 64 w 627"/>
                <a:gd name="T59" fmla="*/ 235 h 668"/>
                <a:gd name="T60" fmla="*/ 111 w 627"/>
                <a:gd name="T61" fmla="*/ 330 h 668"/>
                <a:gd name="T62" fmla="*/ 118 w 627"/>
                <a:gd name="T63" fmla="*/ 365 h 668"/>
                <a:gd name="T64" fmla="*/ 120 w 627"/>
                <a:gd name="T65" fmla="*/ 384 h 668"/>
                <a:gd name="T66" fmla="*/ 148 w 627"/>
                <a:gd name="T67" fmla="*/ 403 h 668"/>
                <a:gd name="T68" fmla="*/ 195 w 627"/>
                <a:gd name="T69" fmla="*/ 442 h 668"/>
                <a:gd name="T70" fmla="*/ 149 w 627"/>
                <a:gd name="T71" fmla="*/ 494 h 668"/>
                <a:gd name="T72" fmla="*/ 70 w 627"/>
                <a:gd name="T73" fmla="*/ 517 h 668"/>
                <a:gd name="T74" fmla="*/ 36 w 627"/>
                <a:gd name="T75" fmla="*/ 529 h 668"/>
                <a:gd name="T76" fmla="*/ 30 w 627"/>
                <a:gd name="T77" fmla="*/ 543 h 668"/>
                <a:gd name="T78" fmla="*/ 193 w 627"/>
                <a:gd name="T79" fmla="*/ 652 h 668"/>
                <a:gd name="T80" fmla="*/ 307 w 627"/>
                <a:gd name="T81" fmla="*/ 640 h 668"/>
                <a:gd name="T82" fmla="*/ 467 w 627"/>
                <a:gd name="T83" fmla="*/ 606 h 668"/>
                <a:gd name="T84" fmla="*/ 466 w 627"/>
                <a:gd name="T85" fmla="*/ 570 h 668"/>
                <a:gd name="T86" fmla="*/ 456 w 627"/>
                <a:gd name="T87" fmla="*/ 570 h 66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</a:cxnLst>
              <a:rect l="0" t="0" r="r" b="b"/>
              <a:pathLst>
                <a:path w="627" h="668">
                  <a:moveTo>
                    <a:pt x="456" y="570"/>
                  </a:moveTo>
                  <a:cubicBezTo>
                    <a:pt x="450" y="571"/>
                    <a:pt x="448" y="573"/>
                    <a:pt x="440" y="572"/>
                  </a:cubicBezTo>
                  <a:cubicBezTo>
                    <a:pt x="428" y="571"/>
                    <a:pt x="413" y="569"/>
                    <a:pt x="403" y="564"/>
                  </a:cubicBezTo>
                  <a:cubicBezTo>
                    <a:pt x="385" y="557"/>
                    <a:pt x="394" y="550"/>
                    <a:pt x="403" y="540"/>
                  </a:cubicBezTo>
                  <a:cubicBezTo>
                    <a:pt x="411" y="531"/>
                    <a:pt x="417" y="511"/>
                    <a:pt x="428" y="506"/>
                  </a:cubicBezTo>
                  <a:cubicBezTo>
                    <a:pt x="441" y="501"/>
                    <a:pt x="467" y="515"/>
                    <a:pt x="468" y="494"/>
                  </a:cubicBezTo>
                  <a:cubicBezTo>
                    <a:pt x="469" y="484"/>
                    <a:pt x="461" y="476"/>
                    <a:pt x="455" y="472"/>
                  </a:cubicBezTo>
                  <a:cubicBezTo>
                    <a:pt x="446" y="467"/>
                    <a:pt x="440" y="462"/>
                    <a:pt x="432" y="454"/>
                  </a:cubicBezTo>
                  <a:cubicBezTo>
                    <a:pt x="422" y="445"/>
                    <a:pt x="366" y="373"/>
                    <a:pt x="401" y="365"/>
                  </a:cubicBezTo>
                  <a:cubicBezTo>
                    <a:pt x="399" y="377"/>
                    <a:pt x="409" y="376"/>
                    <a:pt x="412" y="366"/>
                  </a:cubicBezTo>
                  <a:cubicBezTo>
                    <a:pt x="430" y="363"/>
                    <a:pt x="426" y="375"/>
                    <a:pt x="426" y="388"/>
                  </a:cubicBezTo>
                  <a:cubicBezTo>
                    <a:pt x="426" y="400"/>
                    <a:pt x="429" y="410"/>
                    <a:pt x="432" y="421"/>
                  </a:cubicBezTo>
                  <a:cubicBezTo>
                    <a:pt x="442" y="422"/>
                    <a:pt x="457" y="409"/>
                    <a:pt x="467" y="416"/>
                  </a:cubicBezTo>
                  <a:cubicBezTo>
                    <a:pt x="478" y="422"/>
                    <a:pt x="456" y="430"/>
                    <a:pt x="472" y="436"/>
                  </a:cubicBezTo>
                  <a:cubicBezTo>
                    <a:pt x="482" y="440"/>
                    <a:pt x="506" y="433"/>
                    <a:pt x="508" y="421"/>
                  </a:cubicBezTo>
                  <a:cubicBezTo>
                    <a:pt x="509" y="411"/>
                    <a:pt x="498" y="393"/>
                    <a:pt x="519" y="399"/>
                  </a:cubicBezTo>
                  <a:cubicBezTo>
                    <a:pt x="518" y="397"/>
                    <a:pt x="520" y="393"/>
                    <a:pt x="519" y="391"/>
                  </a:cubicBezTo>
                  <a:cubicBezTo>
                    <a:pt x="534" y="393"/>
                    <a:pt x="529" y="377"/>
                    <a:pt x="533" y="368"/>
                  </a:cubicBezTo>
                  <a:cubicBezTo>
                    <a:pt x="535" y="365"/>
                    <a:pt x="541" y="365"/>
                    <a:pt x="543" y="359"/>
                  </a:cubicBezTo>
                  <a:cubicBezTo>
                    <a:pt x="544" y="355"/>
                    <a:pt x="543" y="349"/>
                    <a:pt x="543" y="345"/>
                  </a:cubicBezTo>
                  <a:cubicBezTo>
                    <a:pt x="542" y="327"/>
                    <a:pt x="541" y="311"/>
                    <a:pt x="542" y="291"/>
                  </a:cubicBezTo>
                  <a:cubicBezTo>
                    <a:pt x="554" y="289"/>
                    <a:pt x="539" y="269"/>
                    <a:pt x="550" y="260"/>
                  </a:cubicBezTo>
                  <a:cubicBezTo>
                    <a:pt x="546" y="252"/>
                    <a:pt x="545" y="241"/>
                    <a:pt x="544" y="231"/>
                  </a:cubicBezTo>
                  <a:cubicBezTo>
                    <a:pt x="542" y="224"/>
                    <a:pt x="538" y="216"/>
                    <a:pt x="537" y="210"/>
                  </a:cubicBezTo>
                  <a:cubicBezTo>
                    <a:pt x="537" y="203"/>
                    <a:pt x="540" y="199"/>
                    <a:pt x="539" y="192"/>
                  </a:cubicBezTo>
                  <a:cubicBezTo>
                    <a:pt x="537" y="181"/>
                    <a:pt x="523" y="155"/>
                    <a:pt x="531" y="145"/>
                  </a:cubicBezTo>
                  <a:cubicBezTo>
                    <a:pt x="536" y="140"/>
                    <a:pt x="569" y="140"/>
                    <a:pt x="577" y="139"/>
                  </a:cubicBezTo>
                  <a:cubicBezTo>
                    <a:pt x="584" y="138"/>
                    <a:pt x="602" y="132"/>
                    <a:pt x="609" y="136"/>
                  </a:cubicBezTo>
                  <a:cubicBezTo>
                    <a:pt x="614" y="139"/>
                    <a:pt x="614" y="151"/>
                    <a:pt x="615" y="157"/>
                  </a:cubicBezTo>
                  <a:cubicBezTo>
                    <a:pt x="619" y="158"/>
                    <a:pt x="623" y="159"/>
                    <a:pt x="627" y="159"/>
                  </a:cubicBezTo>
                  <a:cubicBezTo>
                    <a:pt x="627" y="152"/>
                    <a:pt x="626" y="145"/>
                    <a:pt x="625" y="138"/>
                  </a:cubicBezTo>
                  <a:cubicBezTo>
                    <a:pt x="623" y="121"/>
                    <a:pt x="615" y="106"/>
                    <a:pt x="612" y="89"/>
                  </a:cubicBezTo>
                  <a:cubicBezTo>
                    <a:pt x="609" y="72"/>
                    <a:pt x="617" y="48"/>
                    <a:pt x="619" y="30"/>
                  </a:cubicBezTo>
                  <a:cubicBezTo>
                    <a:pt x="619" y="27"/>
                    <a:pt x="619" y="23"/>
                    <a:pt x="619" y="20"/>
                  </a:cubicBezTo>
                  <a:cubicBezTo>
                    <a:pt x="601" y="28"/>
                    <a:pt x="592" y="20"/>
                    <a:pt x="576" y="9"/>
                  </a:cubicBezTo>
                  <a:cubicBezTo>
                    <a:pt x="564" y="0"/>
                    <a:pt x="557" y="2"/>
                    <a:pt x="541" y="4"/>
                  </a:cubicBezTo>
                  <a:cubicBezTo>
                    <a:pt x="524" y="5"/>
                    <a:pt x="509" y="5"/>
                    <a:pt x="493" y="11"/>
                  </a:cubicBezTo>
                  <a:cubicBezTo>
                    <a:pt x="476" y="18"/>
                    <a:pt x="468" y="22"/>
                    <a:pt x="449" y="23"/>
                  </a:cubicBezTo>
                  <a:cubicBezTo>
                    <a:pt x="453" y="52"/>
                    <a:pt x="492" y="68"/>
                    <a:pt x="463" y="88"/>
                  </a:cubicBezTo>
                  <a:cubicBezTo>
                    <a:pt x="447" y="99"/>
                    <a:pt x="423" y="99"/>
                    <a:pt x="408" y="111"/>
                  </a:cubicBezTo>
                  <a:cubicBezTo>
                    <a:pt x="401" y="117"/>
                    <a:pt x="405" y="128"/>
                    <a:pt x="393" y="128"/>
                  </a:cubicBezTo>
                  <a:cubicBezTo>
                    <a:pt x="394" y="128"/>
                    <a:pt x="395" y="112"/>
                    <a:pt x="391" y="109"/>
                  </a:cubicBezTo>
                  <a:cubicBezTo>
                    <a:pt x="386" y="106"/>
                    <a:pt x="370" y="117"/>
                    <a:pt x="366" y="121"/>
                  </a:cubicBezTo>
                  <a:cubicBezTo>
                    <a:pt x="361" y="129"/>
                    <a:pt x="365" y="144"/>
                    <a:pt x="359" y="149"/>
                  </a:cubicBezTo>
                  <a:cubicBezTo>
                    <a:pt x="351" y="157"/>
                    <a:pt x="340" y="150"/>
                    <a:pt x="332" y="157"/>
                  </a:cubicBezTo>
                  <a:cubicBezTo>
                    <a:pt x="331" y="157"/>
                    <a:pt x="326" y="151"/>
                    <a:pt x="325" y="151"/>
                  </a:cubicBezTo>
                  <a:cubicBezTo>
                    <a:pt x="314" y="154"/>
                    <a:pt x="305" y="155"/>
                    <a:pt x="305" y="170"/>
                  </a:cubicBezTo>
                  <a:cubicBezTo>
                    <a:pt x="304" y="170"/>
                    <a:pt x="301" y="170"/>
                    <a:pt x="300" y="170"/>
                  </a:cubicBezTo>
                  <a:cubicBezTo>
                    <a:pt x="292" y="156"/>
                    <a:pt x="290" y="144"/>
                    <a:pt x="276" y="136"/>
                  </a:cubicBezTo>
                  <a:cubicBezTo>
                    <a:pt x="263" y="128"/>
                    <a:pt x="246" y="125"/>
                    <a:pt x="231" y="120"/>
                  </a:cubicBezTo>
                  <a:cubicBezTo>
                    <a:pt x="206" y="110"/>
                    <a:pt x="195" y="106"/>
                    <a:pt x="170" y="113"/>
                  </a:cubicBezTo>
                  <a:cubicBezTo>
                    <a:pt x="145" y="119"/>
                    <a:pt x="135" y="130"/>
                    <a:pt x="109" y="121"/>
                  </a:cubicBezTo>
                  <a:cubicBezTo>
                    <a:pt x="73" y="108"/>
                    <a:pt x="76" y="62"/>
                    <a:pt x="48" y="50"/>
                  </a:cubicBezTo>
                  <a:cubicBezTo>
                    <a:pt x="49" y="52"/>
                    <a:pt x="49" y="53"/>
                    <a:pt x="49" y="55"/>
                  </a:cubicBezTo>
                  <a:cubicBezTo>
                    <a:pt x="38" y="55"/>
                    <a:pt x="29" y="61"/>
                    <a:pt x="22" y="68"/>
                  </a:cubicBezTo>
                  <a:cubicBezTo>
                    <a:pt x="14" y="77"/>
                    <a:pt x="0" y="78"/>
                    <a:pt x="3" y="92"/>
                  </a:cubicBezTo>
                  <a:cubicBezTo>
                    <a:pt x="4" y="98"/>
                    <a:pt x="7" y="103"/>
                    <a:pt x="7" y="110"/>
                  </a:cubicBezTo>
                  <a:cubicBezTo>
                    <a:pt x="8" y="135"/>
                    <a:pt x="16" y="153"/>
                    <a:pt x="38" y="168"/>
                  </a:cubicBezTo>
                  <a:cubicBezTo>
                    <a:pt x="52" y="178"/>
                    <a:pt x="71" y="193"/>
                    <a:pt x="87" y="200"/>
                  </a:cubicBezTo>
                  <a:cubicBezTo>
                    <a:pt x="80" y="211"/>
                    <a:pt x="60" y="216"/>
                    <a:pt x="64" y="235"/>
                  </a:cubicBezTo>
                  <a:cubicBezTo>
                    <a:pt x="67" y="249"/>
                    <a:pt x="92" y="257"/>
                    <a:pt x="96" y="271"/>
                  </a:cubicBezTo>
                  <a:cubicBezTo>
                    <a:pt x="118" y="265"/>
                    <a:pt x="145" y="341"/>
                    <a:pt x="111" y="330"/>
                  </a:cubicBezTo>
                  <a:cubicBezTo>
                    <a:pt x="112" y="337"/>
                    <a:pt x="113" y="338"/>
                    <a:pt x="120" y="340"/>
                  </a:cubicBezTo>
                  <a:cubicBezTo>
                    <a:pt x="121" y="349"/>
                    <a:pt x="118" y="356"/>
                    <a:pt x="118" y="365"/>
                  </a:cubicBezTo>
                  <a:cubicBezTo>
                    <a:pt x="122" y="364"/>
                    <a:pt x="129" y="366"/>
                    <a:pt x="133" y="365"/>
                  </a:cubicBezTo>
                  <a:cubicBezTo>
                    <a:pt x="136" y="377"/>
                    <a:pt x="122" y="372"/>
                    <a:pt x="120" y="384"/>
                  </a:cubicBezTo>
                  <a:cubicBezTo>
                    <a:pt x="132" y="389"/>
                    <a:pt x="144" y="386"/>
                    <a:pt x="155" y="391"/>
                  </a:cubicBezTo>
                  <a:cubicBezTo>
                    <a:pt x="152" y="395"/>
                    <a:pt x="152" y="400"/>
                    <a:pt x="148" y="403"/>
                  </a:cubicBezTo>
                  <a:cubicBezTo>
                    <a:pt x="157" y="404"/>
                    <a:pt x="182" y="431"/>
                    <a:pt x="179" y="439"/>
                  </a:cubicBezTo>
                  <a:cubicBezTo>
                    <a:pt x="185" y="437"/>
                    <a:pt x="190" y="440"/>
                    <a:pt x="195" y="442"/>
                  </a:cubicBezTo>
                  <a:cubicBezTo>
                    <a:pt x="186" y="453"/>
                    <a:pt x="197" y="462"/>
                    <a:pt x="196" y="474"/>
                  </a:cubicBezTo>
                  <a:cubicBezTo>
                    <a:pt x="177" y="477"/>
                    <a:pt x="151" y="467"/>
                    <a:pt x="149" y="494"/>
                  </a:cubicBezTo>
                  <a:cubicBezTo>
                    <a:pt x="135" y="498"/>
                    <a:pt x="128" y="497"/>
                    <a:pt x="115" y="503"/>
                  </a:cubicBezTo>
                  <a:cubicBezTo>
                    <a:pt x="101" y="510"/>
                    <a:pt x="81" y="509"/>
                    <a:pt x="70" y="517"/>
                  </a:cubicBezTo>
                  <a:cubicBezTo>
                    <a:pt x="65" y="520"/>
                    <a:pt x="67" y="529"/>
                    <a:pt x="59" y="532"/>
                  </a:cubicBezTo>
                  <a:cubicBezTo>
                    <a:pt x="53" y="534"/>
                    <a:pt x="43" y="524"/>
                    <a:pt x="36" y="529"/>
                  </a:cubicBezTo>
                  <a:cubicBezTo>
                    <a:pt x="31" y="531"/>
                    <a:pt x="29" y="537"/>
                    <a:pt x="29" y="543"/>
                  </a:cubicBezTo>
                  <a:cubicBezTo>
                    <a:pt x="29" y="543"/>
                    <a:pt x="29" y="543"/>
                    <a:pt x="30" y="543"/>
                  </a:cubicBezTo>
                  <a:cubicBezTo>
                    <a:pt x="98" y="541"/>
                    <a:pt x="86" y="628"/>
                    <a:pt x="138" y="644"/>
                  </a:cubicBezTo>
                  <a:cubicBezTo>
                    <a:pt x="156" y="649"/>
                    <a:pt x="175" y="647"/>
                    <a:pt x="193" y="652"/>
                  </a:cubicBezTo>
                  <a:cubicBezTo>
                    <a:pt x="209" y="657"/>
                    <a:pt x="226" y="668"/>
                    <a:pt x="244" y="668"/>
                  </a:cubicBezTo>
                  <a:cubicBezTo>
                    <a:pt x="267" y="668"/>
                    <a:pt x="291" y="655"/>
                    <a:pt x="307" y="640"/>
                  </a:cubicBezTo>
                  <a:cubicBezTo>
                    <a:pt x="328" y="620"/>
                    <a:pt x="372" y="638"/>
                    <a:pt x="398" y="637"/>
                  </a:cubicBezTo>
                  <a:cubicBezTo>
                    <a:pt x="427" y="635"/>
                    <a:pt x="439" y="609"/>
                    <a:pt x="467" y="606"/>
                  </a:cubicBezTo>
                  <a:cubicBezTo>
                    <a:pt x="466" y="600"/>
                    <a:pt x="463" y="594"/>
                    <a:pt x="460" y="588"/>
                  </a:cubicBezTo>
                  <a:cubicBezTo>
                    <a:pt x="461" y="582"/>
                    <a:pt x="463" y="576"/>
                    <a:pt x="466" y="570"/>
                  </a:cubicBezTo>
                  <a:cubicBezTo>
                    <a:pt x="466" y="570"/>
                    <a:pt x="466" y="570"/>
                    <a:pt x="467" y="570"/>
                  </a:cubicBezTo>
                  <a:cubicBezTo>
                    <a:pt x="465" y="569"/>
                    <a:pt x="462" y="569"/>
                    <a:pt x="456" y="57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1" name="Freeform 47"/>
            <p:cNvSpPr>
              <a:spLocks/>
            </p:cNvSpPr>
            <p:nvPr/>
          </p:nvSpPr>
          <p:spPr bwMode="auto">
            <a:xfrm>
              <a:off x="19261139" y="9507538"/>
              <a:ext cx="1874838" cy="2584450"/>
            </a:xfrm>
            <a:custGeom>
              <a:avLst/>
              <a:gdLst>
                <a:gd name="T0" fmla="*/ 491 w 500"/>
                <a:gd name="T1" fmla="*/ 390 h 689"/>
                <a:gd name="T2" fmla="*/ 398 w 500"/>
                <a:gd name="T3" fmla="*/ 351 h 689"/>
                <a:gd name="T4" fmla="*/ 341 w 500"/>
                <a:gd name="T5" fmla="*/ 329 h 689"/>
                <a:gd name="T6" fmla="*/ 289 w 500"/>
                <a:gd name="T7" fmla="*/ 168 h 689"/>
                <a:gd name="T8" fmla="*/ 265 w 500"/>
                <a:gd name="T9" fmla="*/ 83 h 689"/>
                <a:gd name="T10" fmla="*/ 261 w 500"/>
                <a:gd name="T11" fmla="*/ 27 h 689"/>
                <a:gd name="T12" fmla="*/ 249 w 500"/>
                <a:gd name="T13" fmla="*/ 25 h 689"/>
                <a:gd name="T14" fmla="*/ 243 w 500"/>
                <a:gd name="T15" fmla="*/ 4 h 689"/>
                <a:gd name="T16" fmla="*/ 211 w 500"/>
                <a:gd name="T17" fmla="*/ 7 h 689"/>
                <a:gd name="T18" fmla="*/ 165 w 500"/>
                <a:gd name="T19" fmla="*/ 13 h 689"/>
                <a:gd name="T20" fmla="*/ 173 w 500"/>
                <a:gd name="T21" fmla="*/ 60 h 689"/>
                <a:gd name="T22" fmla="*/ 171 w 500"/>
                <a:gd name="T23" fmla="*/ 78 h 689"/>
                <a:gd name="T24" fmla="*/ 178 w 500"/>
                <a:gd name="T25" fmla="*/ 99 h 689"/>
                <a:gd name="T26" fmla="*/ 184 w 500"/>
                <a:gd name="T27" fmla="*/ 128 h 689"/>
                <a:gd name="T28" fmla="*/ 176 w 500"/>
                <a:gd name="T29" fmla="*/ 159 h 689"/>
                <a:gd name="T30" fmla="*/ 177 w 500"/>
                <a:gd name="T31" fmla="*/ 213 h 689"/>
                <a:gd name="T32" fmla="*/ 177 w 500"/>
                <a:gd name="T33" fmla="*/ 227 h 689"/>
                <a:gd name="T34" fmla="*/ 167 w 500"/>
                <a:gd name="T35" fmla="*/ 236 h 689"/>
                <a:gd name="T36" fmla="*/ 153 w 500"/>
                <a:gd name="T37" fmla="*/ 259 h 689"/>
                <a:gd name="T38" fmla="*/ 153 w 500"/>
                <a:gd name="T39" fmla="*/ 267 h 689"/>
                <a:gd name="T40" fmla="*/ 142 w 500"/>
                <a:gd name="T41" fmla="*/ 289 h 689"/>
                <a:gd name="T42" fmla="*/ 106 w 500"/>
                <a:gd name="T43" fmla="*/ 304 h 689"/>
                <a:gd name="T44" fmla="*/ 101 w 500"/>
                <a:gd name="T45" fmla="*/ 284 h 689"/>
                <a:gd name="T46" fmla="*/ 66 w 500"/>
                <a:gd name="T47" fmla="*/ 289 h 689"/>
                <a:gd name="T48" fmla="*/ 60 w 500"/>
                <a:gd name="T49" fmla="*/ 256 h 689"/>
                <a:gd name="T50" fmla="*/ 46 w 500"/>
                <a:gd name="T51" fmla="*/ 234 h 689"/>
                <a:gd name="T52" fmla="*/ 35 w 500"/>
                <a:gd name="T53" fmla="*/ 233 h 689"/>
                <a:gd name="T54" fmla="*/ 66 w 500"/>
                <a:gd name="T55" fmla="*/ 322 h 689"/>
                <a:gd name="T56" fmla="*/ 89 w 500"/>
                <a:gd name="T57" fmla="*/ 340 h 689"/>
                <a:gd name="T58" fmla="*/ 102 w 500"/>
                <a:gd name="T59" fmla="*/ 362 h 689"/>
                <a:gd name="T60" fmla="*/ 62 w 500"/>
                <a:gd name="T61" fmla="*/ 374 h 689"/>
                <a:gd name="T62" fmla="*/ 37 w 500"/>
                <a:gd name="T63" fmla="*/ 408 h 689"/>
                <a:gd name="T64" fmla="*/ 37 w 500"/>
                <a:gd name="T65" fmla="*/ 432 h 689"/>
                <a:gd name="T66" fmla="*/ 74 w 500"/>
                <a:gd name="T67" fmla="*/ 440 h 689"/>
                <a:gd name="T68" fmla="*/ 90 w 500"/>
                <a:gd name="T69" fmla="*/ 438 h 689"/>
                <a:gd name="T70" fmla="*/ 101 w 500"/>
                <a:gd name="T71" fmla="*/ 438 h 689"/>
                <a:gd name="T72" fmla="*/ 127 w 500"/>
                <a:gd name="T73" fmla="*/ 453 h 689"/>
                <a:gd name="T74" fmla="*/ 106 w 500"/>
                <a:gd name="T75" fmla="*/ 517 h 689"/>
                <a:gd name="T76" fmla="*/ 94 w 500"/>
                <a:gd name="T77" fmla="*/ 597 h 689"/>
                <a:gd name="T78" fmla="*/ 110 w 500"/>
                <a:gd name="T79" fmla="*/ 629 h 689"/>
                <a:gd name="T80" fmla="*/ 133 w 500"/>
                <a:gd name="T81" fmla="*/ 648 h 689"/>
                <a:gd name="T82" fmla="*/ 232 w 500"/>
                <a:gd name="T83" fmla="*/ 585 h 689"/>
                <a:gd name="T84" fmla="*/ 329 w 500"/>
                <a:gd name="T85" fmla="*/ 640 h 689"/>
                <a:gd name="T86" fmla="*/ 376 w 500"/>
                <a:gd name="T87" fmla="*/ 680 h 689"/>
                <a:gd name="T88" fmla="*/ 409 w 500"/>
                <a:gd name="T89" fmla="*/ 645 h 689"/>
                <a:gd name="T90" fmla="*/ 411 w 500"/>
                <a:gd name="T91" fmla="*/ 642 h 689"/>
                <a:gd name="T92" fmla="*/ 391 w 500"/>
                <a:gd name="T93" fmla="*/ 592 h 689"/>
                <a:gd name="T94" fmla="*/ 451 w 500"/>
                <a:gd name="T95" fmla="*/ 496 h 689"/>
                <a:gd name="T96" fmla="*/ 491 w 500"/>
                <a:gd name="T97" fmla="*/ 390 h 689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500" h="689">
                  <a:moveTo>
                    <a:pt x="491" y="390"/>
                  </a:moveTo>
                  <a:cubicBezTo>
                    <a:pt x="482" y="346"/>
                    <a:pt x="432" y="358"/>
                    <a:pt x="398" y="351"/>
                  </a:cubicBezTo>
                  <a:cubicBezTo>
                    <a:pt x="381" y="347"/>
                    <a:pt x="355" y="339"/>
                    <a:pt x="341" y="329"/>
                  </a:cubicBezTo>
                  <a:cubicBezTo>
                    <a:pt x="293" y="295"/>
                    <a:pt x="295" y="220"/>
                    <a:pt x="289" y="168"/>
                  </a:cubicBezTo>
                  <a:cubicBezTo>
                    <a:pt x="285" y="138"/>
                    <a:pt x="273" y="112"/>
                    <a:pt x="265" y="83"/>
                  </a:cubicBezTo>
                  <a:cubicBezTo>
                    <a:pt x="261" y="65"/>
                    <a:pt x="262" y="46"/>
                    <a:pt x="261" y="27"/>
                  </a:cubicBezTo>
                  <a:cubicBezTo>
                    <a:pt x="257" y="27"/>
                    <a:pt x="253" y="26"/>
                    <a:pt x="249" y="25"/>
                  </a:cubicBezTo>
                  <a:cubicBezTo>
                    <a:pt x="248" y="19"/>
                    <a:pt x="248" y="7"/>
                    <a:pt x="243" y="4"/>
                  </a:cubicBezTo>
                  <a:cubicBezTo>
                    <a:pt x="236" y="0"/>
                    <a:pt x="218" y="6"/>
                    <a:pt x="211" y="7"/>
                  </a:cubicBezTo>
                  <a:cubicBezTo>
                    <a:pt x="203" y="8"/>
                    <a:pt x="170" y="8"/>
                    <a:pt x="165" y="13"/>
                  </a:cubicBezTo>
                  <a:cubicBezTo>
                    <a:pt x="157" y="23"/>
                    <a:pt x="171" y="49"/>
                    <a:pt x="173" y="60"/>
                  </a:cubicBezTo>
                  <a:cubicBezTo>
                    <a:pt x="174" y="67"/>
                    <a:pt x="171" y="71"/>
                    <a:pt x="171" y="78"/>
                  </a:cubicBezTo>
                  <a:cubicBezTo>
                    <a:pt x="172" y="84"/>
                    <a:pt x="176" y="92"/>
                    <a:pt x="178" y="99"/>
                  </a:cubicBezTo>
                  <a:cubicBezTo>
                    <a:pt x="179" y="109"/>
                    <a:pt x="180" y="120"/>
                    <a:pt x="184" y="128"/>
                  </a:cubicBezTo>
                  <a:cubicBezTo>
                    <a:pt x="173" y="137"/>
                    <a:pt x="188" y="157"/>
                    <a:pt x="176" y="159"/>
                  </a:cubicBezTo>
                  <a:cubicBezTo>
                    <a:pt x="175" y="179"/>
                    <a:pt x="176" y="195"/>
                    <a:pt x="177" y="213"/>
                  </a:cubicBezTo>
                  <a:cubicBezTo>
                    <a:pt x="177" y="217"/>
                    <a:pt x="178" y="223"/>
                    <a:pt x="177" y="227"/>
                  </a:cubicBezTo>
                  <a:cubicBezTo>
                    <a:pt x="175" y="233"/>
                    <a:pt x="169" y="233"/>
                    <a:pt x="167" y="236"/>
                  </a:cubicBezTo>
                  <a:cubicBezTo>
                    <a:pt x="163" y="245"/>
                    <a:pt x="168" y="261"/>
                    <a:pt x="153" y="259"/>
                  </a:cubicBezTo>
                  <a:cubicBezTo>
                    <a:pt x="154" y="261"/>
                    <a:pt x="152" y="265"/>
                    <a:pt x="153" y="267"/>
                  </a:cubicBezTo>
                  <a:cubicBezTo>
                    <a:pt x="132" y="261"/>
                    <a:pt x="143" y="279"/>
                    <a:pt x="142" y="289"/>
                  </a:cubicBezTo>
                  <a:cubicBezTo>
                    <a:pt x="140" y="301"/>
                    <a:pt x="116" y="308"/>
                    <a:pt x="106" y="304"/>
                  </a:cubicBezTo>
                  <a:cubicBezTo>
                    <a:pt x="90" y="298"/>
                    <a:pt x="112" y="290"/>
                    <a:pt x="101" y="284"/>
                  </a:cubicBezTo>
                  <a:cubicBezTo>
                    <a:pt x="91" y="277"/>
                    <a:pt x="76" y="290"/>
                    <a:pt x="66" y="289"/>
                  </a:cubicBezTo>
                  <a:cubicBezTo>
                    <a:pt x="63" y="278"/>
                    <a:pt x="60" y="268"/>
                    <a:pt x="60" y="256"/>
                  </a:cubicBezTo>
                  <a:cubicBezTo>
                    <a:pt x="60" y="243"/>
                    <a:pt x="64" y="231"/>
                    <a:pt x="46" y="234"/>
                  </a:cubicBezTo>
                  <a:cubicBezTo>
                    <a:pt x="43" y="244"/>
                    <a:pt x="33" y="245"/>
                    <a:pt x="35" y="233"/>
                  </a:cubicBezTo>
                  <a:cubicBezTo>
                    <a:pt x="0" y="241"/>
                    <a:pt x="56" y="313"/>
                    <a:pt x="66" y="322"/>
                  </a:cubicBezTo>
                  <a:cubicBezTo>
                    <a:pt x="74" y="330"/>
                    <a:pt x="80" y="335"/>
                    <a:pt x="89" y="340"/>
                  </a:cubicBezTo>
                  <a:cubicBezTo>
                    <a:pt x="95" y="344"/>
                    <a:pt x="103" y="352"/>
                    <a:pt x="102" y="362"/>
                  </a:cubicBezTo>
                  <a:cubicBezTo>
                    <a:pt x="101" y="383"/>
                    <a:pt x="75" y="369"/>
                    <a:pt x="62" y="374"/>
                  </a:cubicBezTo>
                  <a:cubicBezTo>
                    <a:pt x="51" y="379"/>
                    <a:pt x="45" y="399"/>
                    <a:pt x="37" y="408"/>
                  </a:cubicBezTo>
                  <a:cubicBezTo>
                    <a:pt x="28" y="418"/>
                    <a:pt x="19" y="425"/>
                    <a:pt x="37" y="432"/>
                  </a:cubicBezTo>
                  <a:cubicBezTo>
                    <a:pt x="47" y="437"/>
                    <a:pt x="62" y="439"/>
                    <a:pt x="74" y="440"/>
                  </a:cubicBezTo>
                  <a:cubicBezTo>
                    <a:pt x="82" y="441"/>
                    <a:pt x="84" y="439"/>
                    <a:pt x="90" y="438"/>
                  </a:cubicBezTo>
                  <a:cubicBezTo>
                    <a:pt x="96" y="437"/>
                    <a:pt x="99" y="437"/>
                    <a:pt x="101" y="438"/>
                  </a:cubicBezTo>
                  <a:cubicBezTo>
                    <a:pt x="111" y="440"/>
                    <a:pt x="120" y="446"/>
                    <a:pt x="127" y="453"/>
                  </a:cubicBezTo>
                  <a:cubicBezTo>
                    <a:pt x="147" y="475"/>
                    <a:pt x="115" y="497"/>
                    <a:pt x="106" y="517"/>
                  </a:cubicBezTo>
                  <a:cubicBezTo>
                    <a:pt x="96" y="538"/>
                    <a:pt x="89" y="574"/>
                    <a:pt x="94" y="597"/>
                  </a:cubicBezTo>
                  <a:cubicBezTo>
                    <a:pt x="96" y="608"/>
                    <a:pt x="104" y="620"/>
                    <a:pt x="110" y="629"/>
                  </a:cubicBezTo>
                  <a:cubicBezTo>
                    <a:pt x="116" y="638"/>
                    <a:pt x="128" y="638"/>
                    <a:pt x="133" y="648"/>
                  </a:cubicBezTo>
                  <a:cubicBezTo>
                    <a:pt x="154" y="689"/>
                    <a:pt x="220" y="592"/>
                    <a:pt x="232" y="585"/>
                  </a:cubicBezTo>
                  <a:cubicBezTo>
                    <a:pt x="271" y="559"/>
                    <a:pt x="309" y="616"/>
                    <a:pt x="329" y="640"/>
                  </a:cubicBezTo>
                  <a:cubicBezTo>
                    <a:pt x="341" y="655"/>
                    <a:pt x="357" y="676"/>
                    <a:pt x="376" y="680"/>
                  </a:cubicBezTo>
                  <a:cubicBezTo>
                    <a:pt x="398" y="683"/>
                    <a:pt x="401" y="658"/>
                    <a:pt x="409" y="645"/>
                  </a:cubicBezTo>
                  <a:cubicBezTo>
                    <a:pt x="409" y="644"/>
                    <a:pt x="410" y="643"/>
                    <a:pt x="411" y="642"/>
                  </a:cubicBezTo>
                  <a:cubicBezTo>
                    <a:pt x="406" y="625"/>
                    <a:pt x="398" y="608"/>
                    <a:pt x="391" y="592"/>
                  </a:cubicBezTo>
                  <a:cubicBezTo>
                    <a:pt x="368" y="539"/>
                    <a:pt x="413" y="523"/>
                    <a:pt x="451" y="496"/>
                  </a:cubicBezTo>
                  <a:cubicBezTo>
                    <a:pt x="485" y="472"/>
                    <a:pt x="500" y="430"/>
                    <a:pt x="491" y="39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2" name="Freeform 48"/>
            <p:cNvSpPr>
              <a:spLocks/>
            </p:cNvSpPr>
            <p:nvPr/>
          </p:nvSpPr>
          <p:spPr bwMode="auto">
            <a:xfrm>
              <a:off x="10344150" y="10710861"/>
              <a:ext cx="2365376" cy="2813051"/>
            </a:xfrm>
            <a:custGeom>
              <a:avLst/>
              <a:gdLst>
                <a:gd name="T0" fmla="*/ 573 w 631"/>
                <a:gd name="T1" fmla="*/ 406 h 750"/>
                <a:gd name="T2" fmla="*/ 544 w 631"/>
                <a:gd name="T3" fmla="*/ 438 h 750"/>
                <a:gd name="T4" fmla="*/ 526 w 631"/>
                <a:gd name="T5" fmla="*/ 410 h 750"/>
                <a:gd name="T6" fmla="*/ 502 w 631"/>
                <a:gd name="T7" fmla="*/ 385 h 750"/>
                <a:gd name="T8" fmla="*/ 508 w 631"/>
                <a:gd name="T9" fmla="*/ 367 h 750"/>
                <a:gd name="T10" fmla="*/ 497 w 631"/>
                <a:gd name="T11" fmla="*/ 309 h 750"/>
                <a:gd name="T12" fmla="*/ 460 w 631"/>
                <a:gd name="T13" fmla="*/ 180 h 750"/>
                <a:gd name="T14" fmla="*/ 479 w 631"/>
                <a:gd name="T15" fmla="*/ 135 h 750"/>
                <a:gd name="T16" fmla="*/ 472 w 631"/>
                <a:gd name="T17" fmla="*/ 112 h 750"/>
                <a:gd name="T18" fmla="*/ 494 w 631"/>
                <a:gd name="T19" fmla="*/ 47 h 750"/>
                <a:gd name="T20" fmla="*/ 412 w 631"/>
                <a:gd name="T21" fmla="*/ 61 h 750"/>
                <a:gd name="T22" fmla="*/ 371 w 631"/>
                <a:gd name="T23" fmla="*/ 78 h 750"/>
                <a:gd name="T24" fmla="*/ 348 w 631"/>
                <a:gd name="T25" fmla="*/ 37 h 750"/>
                <a:gd name="T26" fmla="*/ 329 w 631"/>
                <a:gd name="T27" fmla="*/ 19 h 750"/>
                <a:gd name="T28" fmla="*/ 299 w 631"/>
                <a:gd name="T29" fmla="*/ 42 h 750"/>
                <a:gd name="T30" fmla="*/ 270 w 631"/>
                <a:gd name="T31" fmla="*/ 64 h 750"/>
                <a:gd name="T32" fmla="*/ 252 w 631"/>
                <a:gd name="T33" fmla="*/ 67 h 750"/>
                <a:gd name="T34" fmla="*/ 182 w 631"/>
                <a:gd name="T35" fmla="*/ 56 h 750"/>
                <a:gd name="T36" fmla="*/ 143 w 631"/>
                <a:gd name="T37" fmla="*/ 71 h 750"/>
                <a:gd name="T38" fmla="*/ 152 w 631"/>
                <a:gd name="T39" fmla="*/ 86 h 750"/>
                <a:gd name="T40" fmla="*/ 189 w 631"/>
                <a:gd name="T41" fmla="*/ 71 h 750"/>
                <a:gd name="T42" fmla="*/ 219 w 631"/>
                <a:gd name="T43" fmla="*/ 165 h 750"/>
                <a:gd name="T44" fmla="*/ 245 w 631"/>
                <a:gd name="T45" fmla="*/ 251 h 750"/>
                <a:gd name="T46" fmla="*/ 176 w 631"/>
                <a:gd name="T47" fmla="*/ 362 h 750"/>
                <a:gd name="T48" fmla="*/ 187 w 631"/>
                <a:gd name="T49" fmla="*/ 487 h 750"/>
                <a:gd name="T50" fmla="*/ 81 w 631"/>
                <a:gd name="T51" fmla="*/ 548 h 750"/>
                <a:gd name="T52" fmla="*/ 0 w 631"/>
                <a:gd name="T53" fmla="*/ 611 h 750"/>
                <a:gd name="T54" fmla="*/ 154 w 631"/>
                <a:gd name="T55" fmla="*/ 568 h 750"/>
                <a:gd name="T56" fmla="*/ 245 w 631"/>
                <a:gd name="T57" fmla="*/ 577 h 750"/>
                <a:gd name="T58" fmla="*/ 239 w 631"/>
                <a:gd name="T59" fmla="*/ 683 h 750"/>
                <a:gd name="T60" fmla="*/ 245 w 631"/>
                <a:gd name="T61" fmla="*/ 729 h 750"/>
                <a:gd name="T62" fmla="*/ 311 w 631"/>
                <a:gd name="T63" fmla="*/ 709 h 750"/>
                <a:gd name="T64" fmla="*/ 381 w 631"/>
                <a:gd name="T65" fmla="*/ 642 h 750"/>
                <a:gd name="T66" fmla="*/ 435 w 631"/>
                <a:gd name="T67" fmla="*/ 613 h 750"/>
                <a:gd name="T68" fmla="*/ 493 w 631"/>
                <a:gd name="T69" fmla="*/ 579 h 750"/>
                <a:gd name="T70" fmla="*/ 544 w 631"/>
                <a:gd name="T71" fmla="*/ 535 h 750"/>
                <a:gd name="T72" fmla="*/ 578 w 631"/>
                <a:gd name="T73" fmla="*/ 503 h 750"/>
                <a:gd name="T74" fmla="*/ 631 w 631"/>
                <a:gd name="T75" fmla="*/ 483 h 750"/>
                <a:gd name="T76" fmla="*/ 600 w 631"/>
                <a:gd name="T77" fmla="*/ 444 h 7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</a:cxnLst>
              <a:rect l="0" t="0" r="r" b="b"/>
              <a:pathLst>
                <a:path w="631" h="750">
                  <a:moveTo>
                    <a:pt x="600" y="444"/>
                  </a:moveTo>
                  <a:cubicBezTo>
                    <a:pt x="585" y="442"/>
                    <a:pt x="588" y="410"/>
                    <a:pt x="573" y="406"/>
                  </a:cubicBezTo>
                  <a:cubicBezTo>
                    <a:pt x="573" y="411"/>
                    <a:pt x="562" y="427"/>
                    <a:pt x="558" y="431"/>
                  </a:cubicBezTo>
                  <a:cubicBezTo>
                    <a:pt x="555" y="435"/>
                    <a:pt x="547" y="434"/>
                    <a:pt x="544" y="438"/>
                  </a:cubicBezTo>
                  <a:cubicBezTo>
                    <a:pt x="541" y="442"/>
                    <a:pt x="544" y="450"/>
                    <a:pt x="541" y="453"/>
                  </a:cubicBezTo>
                  <a:cubicBezTo>
                    <a:pt x="522" y="472"/>
                    <a:pt x="526" y="418"/>
                    <a:pt x="526" y="410"/>
                  </a:cubicBezTo>
                  <a:cubicBezTo>
                    <a:pt x="520" y="407"/>
                    <a:pt x="511" y="401"/>
                    <a:pt x="506" y="397"/>
                  </a:cubicBezTo>
                  <a:cubicBezTo>
                    <a:pt x="496" y="389"/>
                    <a:pt x="498" y="395"/>
                    <a:pt x="502" y="385"/>
                  </a:cubicBezTo>
                  <a:cubicBezTo>
                    <a:pt x="504" y="381"/>
                    <a:pt x="508" y="383"/>
                    <a:pt x="509" y="378"/>
                  </a:cubicBezTo>
                  <a:cubicBezTo>
                    <a:pt x="510" y="375"/>
                    <a:pt x="508" y="370"/>
                    <a:pt x="508" y="367"/>
                  </a:cubicBezTo>
                  <a:cubicBezTo>
                    <a:pt x="508" y="356"/>
                    <a:pt x="513" y="351"/>
                    <a:pt x="513" y="339"/>
                  </a:cubicBezTo>
                  <a:cubicBezTo>
                    <a:pt x="512" y="329"/>
                    <a:pt x="503" y="317"/>
                    <a:pt x="497" y="309"/>
                  </a:cubicBezTo>
                  <a:cubicBezTo>
                    <a:pt x="490" y="297"/>
                    <a:pt x="477" y="278"/>
                    <a:pt x="461" y="277"/>
                  </a:cubicBezTo>
                  <a:cubicBezTo>
                    <a:pt x="467" y="259"/>
                    <a:pt x="497" y="183"/>
                    <a:pt x="460" y="180"/>
                  </a:cubicBezTo>
                  <a:cubicBezTo>
                    <a:pt x="459" y="171"/>
                    <a:pt x="460" y="164"/>
                    <a:pt x="465" y="158"/>
                  </a:cubicBezTo>
                  <a:cubicBezTo>
                    <a:pt x="472" y="150"/>
                    <a:pt x="484" y="150"/>
                    <a:pt x="479" y="135"/>
                  </a:cubicBezTo>
                  <a:cubicBezTo>
                    <a:pt x="478" y="131"/>
                    <a:pt x="471" y="128"/>
                    <a:pt x="470" y="125"/>
                  </a:cubicBezTo>
                  <a:cubicBezTo>
                    <a:pt x="468" y="119"/>
                    <a:pt x="472" y="118"/>
                    <a:pt x="472" y="112"/>
                  </a:cubicBezTo>
                  <a:cubicBezTo>
                    <a:pt x="473" y="104"/>
                    <a:pt x="471" y="97"/>
                    <a:pt x="473" y="89"/>
                  </a:cubicBezTo>
                  <a:cubicBezTo>
                    <a:pt x="477" y="73"/>
                    <a:pt x="492" y="64"/>
                    <a:pt x="494" y="47"/>
                  </a:cubicBezTo>
                  <a:cubicBezTo>
                    <a:pt x="495" y="29"/>
                    <a:pt x="476" y="36"/>
                    <a:pt x="462" y="40"/>
                  </a:cubicBezTo>
                  <a:cubicBezTo>
                    <a:pt x="445" y="45"/>
                    <a:pt x="429" y="55"/>
                    <a:pt x="412" y="61"/>
                  </a:cubicBezTo>
                  <a:cubicBezTo>
                    <a:pt x="406" y="63"/>
                    <a:pt x="398" y="63"/>
                    <a:pt x="392" y="66"/>
                  </a:cubicBezTo>
                  <a:cubicBezTo>
                    <a:pt x="384" y="70"/>
                    <a:pt x="380" y="78"/>
                    <a:pt x="371" y="78"/>
                  </a:cubicBezTo>
                  <a:cubicBezTo>
                    <a:pt x="371" y="72"/>
                    <a:pt x="370" y="66"/>
                    <a:pt x="368" y="61"/>
                  </a:cubicBezTo>
                  <a:cubicBezTo>
                    <a:pt x="360" y="60"/>
                    <a:pt x="352" y="43"/>
                    <a:pt x="348" y="37"/>
                  </a:cubicBezTo>
                  <a:cubicBezTo>
                    <a:pt x="345" y="32"/>
                    <a:pt x="346" y="27"/>
                    <a:pt x="341" y="23"/>
                  </a:cubicBezTo>
                  <a:cubicBezTo>
                    <a:pt x="337" y="19"/>
                    <a:pt x="329" y="19"/>
                    <a:pt x="329" y="19"/>
                  </a:cubicBezTo>
                  <a:cubicBezTo>
                    <a:pt x="319" y="13"/>
                    <a:pt x="314" y="0"/>
                    <a:pt x="306" y="14"/>
                  </a:cubicBezTo>
                  <a:cubicBezTo>
                    <a:pt x="302" y="21"/>
                    <a:pt x="302" y="35"/>
                    <a:pt x="299" y="42"/>
                  </a:cubicBezTo>
                  <a:cubicBezTo>
                    <a:pt x="298" y="47"/>
                    <a:pt x="296" y="60"/>
                    <a:pt x="291" y="62"/>
                  </a:cubicBezTo>
                  <a:cubicBezTo>
                    <a:pt x="288" y="64"/>
                    <a:pt x="274" y="63"/>
                    <a:pt x="270" y="64"/>
                  </a:cubicBezTo>
                  <a:cubicBezTo>
                    <a:pt x="267" y="65"/>
                    <a:pt x="266" y="69"/>
                    <a:pt x="262" y="70"/>
                  </a:cubicBezTo>
                  <a:cubicBezTo>
                    <a:pt x="259" y="70"/>
                    <a:pt x="254" y="68"/>
                    <a:pt x="252" y="67"/>
                  </a:cubicBezTo>
                  <a:cubicBezTo>
                    <a:pt x="244" y="66"/>
                    <a:pt x="236" y="64"/>
                    <a:pt x="228" y="61"/>
                  </a:cubicBezTo>
                  <a:cubicBezTo>
                    <a:pt x="211" y="55"/>
                    <a:pt x="201" y="52"/>
                    <a:pt x="182" y="56"/>
                  </a:cubicBezTo>
                  <a:cubicBezTo>
                    <a:pt x="174" y="57"/>
                    <a:pt x="162" y="57"/>
                    <a:pt x="155" y="61"/>
                  </a:cubicBezTo>
                  <a:cubicBezTo>
                    <a:pt x="149" y="64"/>
                    <a:pt x="147" y="68"/>
                    <a:pt x="143" y="71"/>
                  </a:cubicBezTo>
                  <a:cubicBezTo>
                    <a:pt x="145" y="78"/>
                    <a:pt x="146" y="84"/>
                    <a:pt x="145" y="89"/>
                  </a:cubicBezTo>
                  <a:cubicBezTo>
                    <a:pt x="147" y="90"/>
                    <a:pt x="150" y="87"/>
                    <a:pt x="152" y="86"/>
                  </a:cubicBezTo>
                  <a:cubicBezTo>
                    <a:pt x="154" y="97"/>
                    <a:pt x="159" y="101"/>
                    <a:pt x="170" y="103"/>
                  </a:cubicBezTo>
                  <a:cubicBezTo>
                    <a:pt x="177" y="91"/>
                    <a:pt x="178" y="79"/>
                    <a:pt x="189" y="71"/>
                  </a:cubicBezTo>
                  <a:cubicBezTo>
                    <a:pt x="212" y="87"/>
                    <a:pt x="186" y="111"/>
                    <a:pt x="221" y="122"/>
                  </a:cubicBezTo>
                  <a:cubicBezTo>
                    <a:pt x="229" y="143"/>
                    <a:pt x="230" y="146"/>
                    <a:pt x="219" y="165"/>
                  </a:cubicBezTo>
                  <a:cubicBezTo>
                    <a:pt x="212" y="178"/>
                    <a:pt x="206" y="185"/>
                    <a:pt x="203" y="196"/>
                  </a:cubicBezTo>
                  <a:cubicBezTo>
                    <a:pt x="223" y="191"/>
                    <a:pt x="250" y="237"/>
                    <a:pt x="245" y="251"/>
                  </a:cubicBezTo>
                  <a:cubicBezTo>
                    <a:pt x="235" y="286"/>
                    <a:pt x="226" y="298"/>
                    <a:pt x="198" y="320"/>
                  </a:cubicBezTo>
                  <a:cubicBezTo>
                    <a:pt x="188" y="327"/>
                    <a:pt x="162" y="354"/>
                    <a:pt x="176" y="362"/>
                  </a:cubicBezTo>
                  <a:cubicBezTo>
                    <a:pt x="202" y="377"/>
                    <a:pt x="223" y="378"/>
                    <a:pt x="220" y="413"/>
                  </a:cubicBezTo>
                  <a:cubicBezTo>
                    <a:pt x="218" y="445"/>
                    <a:pt x="217" y="469"/>
                    <a:pt x="187" y="487"/>
                  </a:cubicBezTo>
                  <a:cubicBezTo>
                    <a:pt x="160" y="502"/>
                    <a:pt x="148" y="529"/>
                    <a:pt x="115" y="534"/>
                  </a:cubicBezTo>
                  <a:cubicBezTo>
                    <a:pt x="99" y="536"/>
                    <a:pt x="94" y="545"/>
                    <a:pt x="81" y="548"/>
                  </a:cubicBezTo>
                  <a:cubicBezTo>
                    <a:pt x="71" y="551"/>
                    <a:pt x="62" y="546"/>
                    <a:pt x="52" y="551"/>
                  </a:cubicBezTo>
                  <a:cubicBezTo>
                    <a:pt x="33" y="559"/>
                    <a:pt x="7" y="592"/>
                    <a:pt x="0" y="611"/>
                  </a:cubicBezTo>
                  <a:cubicBezTo>
                    <a:pt x="23" y="612"/>
                    <a:pt x="47" y="585"/>
                    <a:pt x="74" y="587"/>
                  </a:cubicBezTo>
                  <a:cubicBezTo>
                    <a:pt x="105" y="589"/>
                    <a:pt x="125" y="574"/>
                    <a:pt x="154" y="568"/>
                  </a:cubicBezTo>
                  <a:cubicBezTo>
                    <a:pt x="158" y="567"/>
                    <a:pt x="251" y="526"/>
                    <a:pt x="251" y="526"/>
                  </a:cubicBezTo>
                  <a:cubicBezTo>
                    <a:pt x="254" y="543"/>
                    <a:pt x="246" y="560"/>
                    <a:pt x="245" y="577"/>
                  </a:cubicBezTo>
                  <a:cubicBezTo>
                    <a:pt x="244" y="590"/>
                    <a:pt x="249" y="595"/>
                    <a:pt x="252" y="607"/>
                  </a:cubicBezTo>
                  <a:cubicBezTo>
                    <a:pt x="255" y="622"/>
                    <a:pt x="246" y="669"/>
                    <a:pt x="239" y="683"/>
                  </a:cubicBezTo>
                  <a:cubicBezTo>
                    <a:pt x="236" y="690"/>
                    <a:pt x="216" y="711"/>
                    <a:pt x="228" y="719"/>
                  </a:cubicBezTo>
                  <a:cubicBezTo>
                    <a:pt x="235" y="723"/>
                    <a:pt x="244" y="717"/>
                    <a:pt x="245" y="729"/>
                  </a:cubicBezTo>
                  <a:cubicBezTo>
                    <a:pt x="249" y="750"/>
                    <a:pt x="266" y="725"/>
                    <a:pt x="271" y="718"/>
                  </a:cubicBezTo>
                  <a:cubicBezTo>
                    <a:pt x="282" y="705"/>
                    <a:pt x="304" y="722"/>
                    <a:pt x="311" y="709"/>
                  </a:cubicBezTo>
                  <a:cubicBezTo>
                    <a:pt x="328" y="679"/>
                    <a:pt x="317" y="679"/>
                    <a:pt x="354" y="677"/>
                  </a:cubicBezTo>
                  <a:cubicBezTo>
                    <a:pt x="369" y="677"/>
                    <a:pt x="366" y="648"/>
                    <a:pt x="381" y="642"/>
                  </a:cubicBezTo>
                  <a:cubicBezTo>
                    <a:pt x="386" y="639"/>
                    <a:pt x="422" y="658"/>
                    <a:pt x="421" y="634"/>
                  </a:cubicBezTo>
                  <a:cubicBezTo>
                    <a:pt x="447" y="629"/>
                    <a:pt x="435" y="643"/>
                    <a:pt x="435" y="613"/>
                  </a:cubicBezTo>
                  <a:cubicBezTo>
                    <a:pt x="451" y="613"/>
                    <a:pt x="450" y="604"/>
                    <a:pt x="466" y="606"/>
                  </a:cubicBezTo>
                  <a:cubicBezTo>
                    <a:pt x="467" y="575"/>
                    <a:pt x="479" y="599"/>
                    <a:pt x="493" y="579"/>
                  </a:cubicBezTo>
                  <a:cubicBezTo>
                    <a:pt x="501" y="567"/>
                    <a:pt x="499" y="558"/>
                    <a:pt x="516" y="558"/>
                  </a:cubicBezTo>
                  <a:cubicBezTo>
                    <a:pt x="527" y="558"/>
                    <a:pt x="538" y="544"/>
                    <a:pt x="544" y="535"/>
                  </a:cubicBezTo>
                  <a:cubicBezTo>
                    <a:pt x="554" y="520"/>
                    <a:pt x="541" y="521"/>
                    <a:pt x="562" y="518"/>
                  </a:cubicBezTo>
                  <a:cubicBezTo>
                    <a:pt x="570" y="516"/>
                    <a:pt x="575" y="511"/>
                    <a:pt x="578" y="503"/>
                  </a:cubicBezTo>
                  <a:cubicBezTo>
                    <a:pt x="587" y="479"/>
                    <a:pt x="591" y="486"/>
                    <a:pt x="613" y="493"/>
                  </a:cubicBezTo>
                  <a:cubicBezTo>
                    <a:pt x="628" y="498"/>
                    <a:pt x="624" y="486"/>
                    <a:pt x="631" y="483"/>
                  </a:cubicBezTo>
                  <a:cubicBezTo>
                    <a:pt x="627" y="480"/>
                    <a:pt x="620" y="477"/>
                    <a:pt x="611" y="474"/>
                  </a:cubicBezTo>
                  <a:cubicBezTo>
                    <a:pt x="592" y="467"/>
                    <a:pt x="591" y="462"/>
                    <a:pt x="600" y="444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3" name="Freeform 49"/>
            <p:cNvSpPr>
              <a:spLocks/>
            </p:cNvSpPr>
            <p:nvPr/>
          </p:nvSpPr>
          <p:spPr bwMode="auto">
            <a:xfrm>
              <a:off x="9150350" y="9744075"/>
              <a:ext cx="2381252" cy="1436686"/>
            </a:xfrm>
            <a:custGeom>
              <a:avLst/>
              <a:gdLst>
                <a:gd name="T0" fmla="*/ 617 w 635"/>
                <a:gd name="T1" fmla="*/ 244 h 383"/>
                <a:gd name="T2" fmla="*/ 613 w 635"/>
                <a:gd name="T3" fmla="*/ 249 h 383"/>
                <a:gd name="T4" fmla="*/ 609 w 635"/>
                <a:gd name="T5" fmla="*/ 243 h 383"/>
                <a:gd name="T6" fmla="*/ 600 w 635"/>
                <a:gd name="T7" fmla="*/ 237 h 383"/>
                <a:gd name="T8" fmla="*/ 589 w 635"/>
                <a:gd name="T9" fmla="*/ 238 h 383"/>
                <a:gd name="T10" fmla="*/ 581 w 635"/>
                <a:gd name="T11" fmla="*/ 198 h 383"/>
                <a:gd name="T12" fmla="*/ 555 w 635"/>
                <a:gd name="T13" fmla="*/ 202 h 383"/>
                <a:gd name="T14" fmla="*/ 557 w 635"/>
                <a:gd name="T15" fmla="*/ 177 h 383"/>
                <a:gd name="T16" fmla="*/ 539 w 635"/>
                <a:gd name="T17" fmla="*/ 160 h 383"/>
                <a:gd name="T18" fmla="*/ 524 w 635"/>
                <a:gd name="T19" fmla="*/ 177 h 383"/>
                <a:gd name="T20" fmla="*/ 509 w 635"/>
                <a:gd name="T21" fmla="*/ 153 h 383"/>
                <a:gd name="T22" fmla="*/ 476 w 635"/>
                <a:gd name="T23" fmla="*/ 133 h 383"/>
                <a:gd name="T24" fmla="*/ 482 w 635"/>
                <a:gd name="T25" fmla="*/ 112 h 383"/>
                <a:gd name="T26" fmla="*/ 463 w 635"/>
                <a:gd name="T27" fmla="*/ 104 h 383"/>
                <a:gd name="T28" fmla="*/ 447 w 635"/>
                <a:gd name="T29" fmla="*/ 89 h 383"/>
                <a:gd name="T30" fmla="*/ 422 w 635"/>
                <a:gd name="T31" fmla="*/ 87 h 383"/>
                <a:gd name="T32" fmla="*/ 419 w 635"/>
                <a:gd name="T33" fmla="*/ 58 h 383"/>
                <a:gd name="T34" fmla="*/ 428 w 635"/>
                <a:gd name="T35" fmla="*/ 27 h 383"/>
                <a:gd name="T36" fmla="*/ 415 w 635"/>
                <a:gd name="T37" fmla="*/ 31 h 383"/>
                <a:gd name="T38" fmla="*/ 371 w 635"/>
                <a:gd name="T39" fmla="*/ 72 h 383"/>
                <a:gd name="T40" fmla="*/ 323 w 635"/>
                <a:gd name="T41" fmla="*/ 69 h 383"/>
                <a:gd name="T42" fmla="*/ 293 w 635"/>
                <a:gd name="T43" fmla="*/ 59 h 383"/>
                <a:gd name="T44" fmla="*/ 267 w 635"/>
                <a:gd name="T45" fmla="*/ 75 h 383"/>
                <a:gd name="T46" fmla="*/ 259 w 635"/>
                <a:gd name="T47" fmla="*/ 21 h 383"/>
                <a:gd name="T48" fmla="*/ 272 w 635"/>
                <a:gd name="T49" fmla="*/ 12 h 383"/>
                <a:gd name="T50" fmla="*/ 214 w 635"/>
                <a:gd name="T51" fmla="*/ 30 h 383"/>
                <a:gd name="T52" fmla="*/ 101 w 635"/>
                <a:gd name="T53" fmla="*/ 37 h 383"/>
                <a:gd name="T54" fmla="*/ 91 w 635"/>
                <a:gd name="T55" fmla="*/ 94 h 383"/>
                <a:gd name="T56" fmla="*/ 62 w 635"/>
                <a:gd name="T57" fmla="*/ 110 h 383"/>
                <a:gd name="T58" fmla="*/ 38 w 635"/>
                <a:gd name="T59" fmla="*/ 109 h 383"/>
                <a:gd name="T60" fmla="*/ 0 w 635"/>
                <a:gd name="T61" fmla="*/ 146 h 383"/>
                <a:gd name="T62" fmla="*/ 23 w 635"/>
                <a:gd name="T63" fmla="*/ 171 h 383"/>
                <a:gd name="T64" fmla="*/ 33 w 635"/>
                <a:gd name="T65" fmla="*/ 142 h 383"/>
                <a:gd name="T66" fmla="*/ 60 w 635"/>
                <a:gd name="T67" fmla="*/ 155 h 383"/>
                <a:gd name="T68" fmla="*/ 111 w 635"/>
                <a:gd name="T69" fmla="*/ 237 h 383"/>
                <a:gd name="T70" fmla="*/ 178 w 635"/>
                <a:gd name="T71" fmla="*/ 332 h 383"/>
                <a:gd name="T72" fmla="*/ 208 w 635"/>
                <a:gd name="T73" fmla="*/ 380 h 383"/>
                <a:gd name="T74" fmla="*/ 255 w 635"/>
                <a:gd name="T75" fmla="*/ 369 h 383"/>
                <a:gd name="T76" fmla="*/ 308 w 635"/>
                <a:gd name="T77" fmla="*/ 343 h 383"/>
                <a:gd name="T78" fmla="*/ 336 w 635"/>
                <a:gd name="T79" fmla="*/ 315 h 383"/>
                <a:gd name="T80" fmla="*/ 370 w 635"/>
                <a:gd name="T81" fmla="*/ 306 h 383"/>
                <a:gd name="T82" fmla="*/ 440 w 635"/>
                <a:gd name="T83" fmla="*/ 273 h 383"/>
                <a:gd name="T84" fmla="*/ 461 w 635"/>
                <a:gd name="T85" fmla="*/ 329 h 383"/>
                <a:gd name="T86" fmla="*/ 473 w 635"/>
                <a:gd name="T87" fmla="*/ 319 h 383"/>
                <a:gd name="T88" fmla="*/ 500 w 635"/>
                <a:gd name="T89" fmla="*/ 314 h 383"/>
                <a:gd name="T90" fmla="*/ 546 w 635"/>
                <a:gd name="T91" fmla="*/ 319 h 383"/>
                <a:gd name="T92" fmla="*/ 570 w 635"/>
                <a:gd name="T93" fmla="*/ 325 h 383"/>
                <a:gd name="T94" fmla="*/ 580 w 635"/>
                <a:gd name="T95" fmla="*/ 328 h 383"/>
                <a:gd name="T96" fmla="*/ 588 w 635"/>
                <a:gd name="T97" fmla="*/ 322 h 383"/>
                <a:gd name="T98" fmla="*/ 609 w 635"/>
                <a:gd name="T99" fmla="*/ 320 h 383"/>
                <a:gd name="T100" fmla="*/ 617 w 635"/>
                <a:gd name="T101" fmla="*/ 300 h 383"/>
                <a:gd name="T102" fmla="*/ 624 w 635"/>
                <a:gd name="T103" fmla="*/ 272 h 383"/>
                <a:gd name="T104" fmla="*/ 635 w 635"/>
                <a:gd name="T105" fmla="*/ 267 h 383"/>
                <a:gd name="T106" fmla="*/ 629 w 635"/>
                <a:gd name="T107" fmla="*/ 240 h 383"/>
                <a:gd name="T108" fmla="*/ 617 w 635"/>
                <a:gd name="T109" fmla="*/ 244 h 38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35" h="383">
                  <a:moveTo>
                    <a:pt x="617" y="244"/>
                  </a:moveTo>
                  <a:cubicBezTo>
                    <a:pt x="618" y="244"/>
                    <a:pt x="615" y="249"/>
                    <a:pt x="613" y="249"/>
                  </a:cubicBezTo>
                  <a:cubicBezTo>
                    <a:pt x="610" y="248"/>
                    <a:pt x="610" y="243"/>
                    <a:pt x="609" y="243"/>
                  </a:cubicBezTo>
                  <a:cubicBezTo>
                    <a:pt x="611" y="243"/>
                    <a:pt x="601" y="238"/>
                    <a:pt x="600" y="237"/>
                  </a:cubicBezTo>
                  <a:cubicBezTo>
                    <a:pt x="596" y="236"/>
                    <a:pt x="592" y="239"/>
                    <a:pt x="589" y="238"/>
                  </a:cubicBezTo>
                  <a:cubicBezTo>
                    <a:pt x="568" y="234"/>
                    <a:pt x="564" y="212"/>
                    <a:pt x="581" y="198"/>
                  </a:cubicBezTo>
                  <a:cubicBezTo>
                    <a:pt x="572" y="188"/>
                    <a:pt x="563" y="197"/>
                    <a:pt x="555" y="202"/>
                  </a:cubicBezTo>
                  <a:cubicBezTo>
                    <a:pt x="561" y="193"/>
                    <a:pt x="560" y="185"/>
                    <a:pt x="557" y="177"/>
                  </a:cubicBezTo>
                  <a:cubicBezTo>
                    <a:pt x="557" y="175"/>
                    <a:pt x="544" y="160"/>
                    <a:pt x="539" y="160"/>
                  </a:cubicBezTo>
                  <a:cubicBezTo>
                    <a:pt x="525" y="161"/>
                    <a:pt x="538" y="176"/>
                    <a:pt x="524" y="177"/>
                  </a:cubicBezTo>
                  <a:cubicBezTo>
                    <a:pt x="514" y="177"/>
                    <a:pt x="507" y="160"/>
                    <a:pt x="509" y="153"/>
                  </a:cubicBezTo>
                  <a:cubicBezTo>
                    <a:pt x="486" y="141"/>
                    <a:pt x="504" y="116"/>
                    <a:pt x="476" y="133"/>
                  </a:cubicBezTo>
                  <a:cubicBezTo>
                    <a:pt x="474" y="125"/>
                    <a:pt x="483" y="115"/>
                    <a:pt x="482" y="112"/>
                  </a:cubicBezTo>
                  <a:cubicBezTo>
                    <a:pt x="480" y="96"/>
                    <a:pt x="474" y="108"/>
                    <a:pt x="463" y="104"/>
                  </a:cubicBezTo>
                  <a:cubicBezTo>
                    <a:pt x="458" y="103"/>
                    <a:pt x="450" y="91"/>
                    <a:pt x="447" y="89"/>
                  </a:cubicBezTo>
                  <a:cubicBezTo>
                    <a:pt x="440" y="86"/>
                    <a:pt x="432" y="88"/>
                    <a:pt x="422" y="87"/>
                  </a:cubicBezTo>
                  <a:cubicBezTo>
                    <a:pt x="439" y="73"/>
                    <a:pt x="421" y="69"/>
                    <a:pt x="419" y="58"/>
                  </a:cubicBezTo>
                  <a:cubicBezTo>
                    <a:pt x="416" y="45"/>
                    <a:pt x="430" y="39"/>
                    <a:pt x="428" y="27"/>
                  </a:cubicBezTo>
                  <a:cubicBezTo>
                    <a:pt x="423" y="27"/>
                    <a:pt x="419" y="30"/>
                    <a:pt x="415" y="31"/>
                  </a:cubicBezTo>
                  <a:cubicBezTo>
                    <a:pt x="388" y="34"/>
                    <a:pt x="384" y="53"/>
                    <a:pt x="371" y="72"/>
                  </a:cubicBezTo>
                  <a:cubicBezTo>
                    <a:pt x="355" y="95"/>
                    <a:pt x="345" y="82"/>
                    <a:pt x="323" y="69"/>
                  </a:cubicBezTo>
                  <a:cubicBezTo>
                    <a:pt x="315" y="63"/>
                    <a:pt x="304" y="58"/>
                    <a:pt x="293" y="59"/>
                  </a:cubicBezTo>
                  <a:cubicBezTo>
                    <a:pt x="284" y="59"/>
                    <a:pt x="272" y="76"/>
                    <a:pt x="267" y="75"/>
                  </a:cubicBezTo>
                  <a:cubicBezTo>
                    <a:pt x="259" y="72"/>
                    <a:pt x="270" y="32"/>
                    <a:pt x="259" y="21"/>
                  </a:cubicBezTo>
                  <a:cubicBezTo>
                    <a:pt x="263" y="18"/>
                    <a:pt x="266" y="14"/>
                    <a:pt x="272" y="12"/>
                  </a:cubicBezTo>
                  <a:cubicBezTo>
                    <a:pt x="267" y="0"/>
                    <a:pt x="226" y="29"/>
                    <a:pt x="214" y="30"/>
                  </a:cubicBezTo>
                  <a:cubicBezTo>
                    <a:pt x="182" y="34"/>
                    <a:pt x="128" y="9"/>
                    <a:pt x="101" y="37"/>
                  </a:cubicBezTo>
                  <a:cubicBezTo>
                    <a:pt x="84" y="54"/>
                    <a:pt x="101" y="78"/>
                    <a:pt x="91" y="94"/>
                  </a:cubicBezTo>
                  <a:cubicBezTo>
                    <a:pt x="87" y="100"/>
                    <a:pt x="67" y="108"/>
                    <a:pt x="62" y="110"/>
                  </a:cubicBezTo>
                  <a:cubicBezTo>
                    <a:pt x="50" y="115"/>
                    <a:pt x="54" y="115"/>
                    <a:pt x="38" y="109"/>
                  </a:cubicBezTo>
                  <a:cubicBezTo>
                    <a:pt x="37" y="120"/>
                    <a:pt x="15" y="139"/>
                    <a:pt x="0" y="146"/>
                  </a:cubicBezTo>
                  <a:cubicBezTo>
                    <a:pt x="6" y="156"/>
                    <a:pt x="13" y="164"/>
                    <a:pt x="23" y="171"/>
                  </a:cubicBezTo>
                  <a:cubicBezTo>
                    <a:pt x="23" y="171"/>
                    <a:pt x="30" y="143"/>
                    <a:pt x="33" y="142"/>
                  </a:cubicBezTo>
                  <a:cubicBezTo>
                    <a:pt x="44" y="136"/>
                    <a:pt x="52" y="147"/>
                    <a:pt x="60" y="155"/>
                  </a:cubicBezTo>
                  <a:cubicBezTo>
                    <a:pt x="83" y="178"/>
                    <a:pt x="93" y="211"/>
                    <a:pt x="111" y="237"/>
                  </a:cubicBezTo>
                  <a:cubicBezTo>
                    <a:pt x="134" y="269"/>
                    <a:pt x="161" y="298"/>
                    <a:pt x="178" y="332"/>
                  </a:cubicBezTo>
                  <a:cubicBezTo>
                    <a:pt x="184" y="345"/>
                    <a:pt x="194" y="375"/>
                    <a:pt x="208" y="380"/>
                  </a:cubicBezTo>
                  <a:cubicBezTo>
                    <a:pt x="218" y="383"/>
                    <a:pt x="244" y="372"/>
                    <a:pt x="255" y="369"/>
                  </a:cubicBezTo>
                  <a:cubicBezTo>
                    <a:pt x="271" y="364"/>
                    <a:pt x="295" y="352"/>
                    <a:pt x="308" y="343"/>
                  </a:cubicBezTo>
                  <a:cubicBezTo>
                    <a:pt x="319" y="336"/>
                    <a:pt x="325" y="322"/>
                    <a:pt x="336" y="315"/>
                  </a:cubicBezTo>
                  <a:cubicBezTo>
                    <a:pt x="350" y="306"/>
                    <a:pt x="356" y="310"/>
                    <a:pt x="370" y="306"/>
                  </a:cubicBezTo>
                  <a:cubicBezTo>
                    <a:pt x="395" y="299"/>
                    <a:pt x="416" y="284"/>
                    <a:pt x="440" y="273"/>
                  </a:cubicBezTo>
                  <a:cubicBezTo>
                    <a:pt x="445" y="287"/>
                    <a:pt x="456" y="310"/>
                    <a:pt x="461" y="329"/>
                  </a:cubicBezTo>
                  <a:cubicBezTo>
                    <a:pt x="465" y="326"/>
                    <a:pt x="467" y="322"/>
                    <a:pt x="473" y="319"/>
                  </a:cubicBezTo>
                  <a:cubicBezTo>
                    <a:pt x="480" y="315"/>
                    <a:pt x="492" y="315"/>
                    <a:pt x="500" y="314"/>
                  </a:cubicBezTo>
                  <a:cubicBezTo>
                    <a:pt x="519" y="310"/>
                    <a:pt x="529" y="313"/>
                    <a:pt x="546" y="319"/>
                  </a:cubicBezTo>
                  <a:cubicBezTo>
                    <a:pt x="554" y="322"/>
                    <a:pt x="562" y="324"/>
                    <a:pt x="570" y="325"/>
                  </a:cubicBezTo>
                  <a:cubicBezTo>
                    <a:pt x="572" y="326"/>
                    <a:pt x="577" y="328"/>
                    <a:pt x="580" y="328"/>
                  </a:cubicBezTo>
                  <a:cubicBezTo>
                    <a:pt x="584" y="327"/>
                    <a:pt x="585" y="323"/>
                    <a:pt x="588" y="322"/>
                  </a:cubicBezTo>
                  <a:cubicBezTo>
                    <a:pt x="592" y="321"/>
                    <a:pt x="606" y="322"/>
                    <a:pt x="609" y="320"/>
                  </a:cubicBezTo>
                  <a:cubicBezTo>
                    <a:pt x="614" y="318"/>
                    <a:pt x="616" y="305"/>
                    <a:pt x="617" y="300"/>
                  </a:cubicBezTo>
                  <a:cubicBezTo>
                    <a:pt x="620" y="293"/>
                    <a:pt x="620" y="279"/>
                    <a:pt x="624" y="272"/>
                  </a:cubicBezTo>
                  <a:cubicBezTo>
                    <a:pt x="628" y="265"/>
                    <a:pt x="631" y="265"/>
                    <a:pt x="635" y="267"/>
                  </a:cubicBezTo>
                  <a:cubicBezTo>
                    <a:pt x="634" y="258"/>
                    <a:pt x="632" y="248"/>
                    <a:pt x="629" y="240"/>
                  </a:cubicBezTo>
                  <a:cubicBezTo>
                    <a:pt x="627" y="240"/>
                    <a:pt x="618" y="244"/>
                    <a:pt x="617" y="244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4" name="Freeform 50"/>
            <p:cNvSpPr>
              <a:spLocks/>
            </p:cNvSpPr>
            <p:nvPr/>
          </p:nvSpPr>
          <p:spPr bwMode="auto">
            <a:xfrm>
              <a:off x="9050340" y="8123237"/>
              <a:ext cx="2346325" cy="2006600"/>
            </a:xfrm>
            <a:custGeom>
              <a:avLst/>
              <a:gdLst>
                <a:gd name="T0" fmla="*/ 443 w 626"/>
                <a:gd name="T1" fmla="*/ 391 h 535"/>
                <a:gd name="T2" fmla="*/ 478 w 626"/>
                <a:gd name="T3" fmla="*/ 362 h 535"/>
                <a:gd name="T4" fmla="*/ 482 w 626"/>
                <a:gd name="T5" fmla="*/ 340 h 535"/>
                <a:gd name="T6" fmla="*/ 490 w 626"/>
                <a:gd name="T7" fmla="*/ 320 h 535"/>
                <a:gd name="T8" fmla="*/ 399 w 626"/>
                <a:gd name="T9" fmla="*/ 362 h 535"/>
                <a:gd name="T10" fmla="*/ 353 w 626"/>
                <a:gd name="T11" fmla="*/ 387 h 535"/>
                <a:gd name="T12" fmla="*/ 298 w 626"/>
                <a:gd name="T13" fmla="*/ 405 h 535"/>
                <a:gd name="T14" fmla="*/ 352 w 626"/>
                <a:gd name="T15" fmla="*/ 368 h 535"/>
                <a:gd name="T16" fmla="*/ 347 w 626"/>
                <a:gd name="T17" fmla="*/ 367 h 535"/>
                <a:gd name="T18" fmla="*/ 353 w 626"/>
                <a:gd name="T19" fmla="*/ 329 h 535"/>
                <a:gd name="T20" fmla="*/ 392 w 626"/>
                <a:gd name="T21" fmla="*/ 304 h 535"/>
                <a:gd name="T22" fmla="*/ 462 w 626"/>
                <a:gd name="T23" fmla="*/ 278 h 535"/>
                <a:gd name="T24" fmla="*/ 528 w 626"/>
                <a:gd name="T25" fmla="*/ 273 h 535"/>
                <a:gd name="T26" fmla="*/ 562 w 626"/>
                <a:gd name="T27" fmla="*/ 263 h 535"/>
                <a:gd name="T28" fmla="*/ 597 w 626"/>
                <a:gd name="T29" fmla="*/ 263 h 535"/>
                <a:gd name="T30" fmla="*/ 619 w 626"/>
                <a:gd name="T31" fmla="*/ 217 h 535"/>
                <a:gd name="T32" fmla="*/ 609 w 626"/>
                <a:gd name="T33" fmla="*/ 191 h 535"/>
                <a:gd name="T34" fmla="*/ 605 w 626"/>
                <a:gd name="T35" fmla="*/ 155 h 535"/>
                <a:gd name="T36" fmla="*/ 554 w 626"/>
                <a:gd name="T37" fmla="*/ 144 h 535"/>
                <a:gd name="T38" fmla="*/ 553 w 626"/>
                <a:gd name="T39" fmla="*/ 169 h 535"/>
                <a:gd name="T40" fmla="*/ 494 w 626"/>
                <a:gd name="T41" fmla="*/ 157 h 535"/>
                <a:gd name="T42" fmla="*/ 438 w 626"/>
                <a:gd name="T43" fmla="*/ 142 h 535"/>
                <a:gd name="T44" fmla="*/ 398 w 626"/>
                <a:gd name="T45" fmla="*/ 91 h 535"/>
                <a:gd name="T46" fmla="*/ 424 w 626"/>
                <a:gd name="T47" fmla="*/ 46 h 535"/>
                <a:gd name="T48" fmla="*/ 328 w 626"/>
                <a:gd name="T49" fmla="*/ 66 h 535"/>
                <a:gd name="T50" fmla="*/ 329 w 626"/>
                <a:gd name="T51" fmla="*/ 91 h 535"/>
                <a:gd name="T52" fmla="*/ 323 w 626"/>
                <a:gd name="T53" fmla="*/ 113 h 535"/>
                <a:gd name="T54" fmla="*/ 325 w 626"/>
                <a:gd name="T55" fmla="*/ 136 h 535"/>
                <a:gd name="T56" fmla="*/ 285 w 626"/>
                <a:gd name="T57" fmla="*/ 164 h 535"/>
                <a:gd name="T58" fmla="*/ 253 w 626"/>
                <a:gd name="T59" fmla="*/ 207 h 535"/>
                <a:gd name="T60" fmla="*/ 225 w 626"/>
                <a:gd name="T61" fmla="*/ 238 h 535"/>
                <a:gd name="T62" fmla="*/ 195 w 626"/>
                <a:gd name="T63" fmla="*/ 273 h 535"/>
                <a:gd name="T64" fmla="*/ 159 w 626"/>
                <a:gd name="T65" fmla="*/ 297 h 535"/>
                <a:gd name="T66" fmla="*/ 155 w 626"/>
                <a:gd name="T67" fmla="*/ 327 h 535"/>
                <a:gd name="T68" fmla="*/ 127 w 626"/>
                <a:gd name="T69" fmla="*/ 327 h 535"/>
                <a:gd name="T70" fmla="*/ 111 w 626"/>
                <a:gd name="T71" fmla="*/ 356 h 535"/>
                <a:gd name="T72" fmla="*/ 83 w 626"/>
                <a:gd name="T73" fmla="*/ 368 h 535"/>
                <a:gd name="T74" fmla="*/ 53 w 626"/>
                <a:gd name="T75" fmla="*/ 376 h 535"/>
                <a:gd name="T76" fmla="*/ 0 w 626"/>
                <a:gd name="T77" fmla="*/ 399 h 535"/>
                <a:gd name="T78" fmla="*/ 19 w 626"/>
                <a:gd name="T79" fmla="*/ 441 h 535"/>
                <a:gd name="T80" fmla="*/ 120 w 626"/>
                <a:gd name="T81" fmla="*/ 400 h 535"/>
                <a:gd name="T82" fmla="*/ 144 w 626"/>
                <a:gd name="T83" fmla="*/ 424 h 535"/>
                <a:gd name="T84" fmla="*/ 82 w 626"/>
                <a:gd name="T85" fmla="*/ 469 h 535"/>
                <a:gd name="T86" fmla="*/ 106 w 626"/>
                <a:gd name="T87" fmla="*/ 535 h 535"/>
                <a:gd name="T88" fmla="*/ 118 w 626"/>
                <a:gd name="T89" fmla="*/ 526 h 535"/>
                <a:gd name="T90" fmla="*/ 128 w 626"/>
                <a:gd name="T91" fmla="*/ 469 h 535"/>
                <a:gd name="T92" fmla="*/ 241 w 626"/>
                <a:gd name="T93" fmla="*/ 462 h 535"/>
                <a:gd name="T94" fmla="*/ 299 w 626"/>
                <a:gd name="T95" fmla="*/ 444 h 535"/>
                <a:gd name="T96" fmla="*/ 286 w 626"/>
                <a:gd name="T97" fmla="*/ 453 h 535"/>
                <a:gd name="T98" fmla="*/ 294 w 626"/>
                <a:gd name="T99" fmla="*/ 507 h 535"/>
                <a:gd name="T100" fmla="*/ 320 w 626"/>
                <a:gd name="T101" fmla="*/ 491 h 535"/>
                <a:gd name="T102" fmla="*/ 350 w 626"/>
                <a:gd name="T103" fmla="*/ 501 h 535"/>
                <a:gd name="T104" fmla="*/ 398 w 626"/>
                <a:gd name="T105" fmla="*/ 504 h 535"/>
                <a:gd name="T106" fmla="*/ 434 w 626"/>
                <a:gd name="T107" fmla="*/ 464 h 535"/>
                <a:gd name="T108" fmla="*/ 437 w 626"/>
                <a:gd name="T109" fmla="*/ 448 h 535"/>
                <a:gd name="T110" fmla="*/ 443 w 626"/>
                <a:gd name="T111" fmla="*/ 391 h 5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626" h="535">
                  <a:moveTo>
                    <a:pt x="443" y="391"/>
                  </a:moveTo>
                  <a:cubicBezTo>
                    <a:pt x="453" y="379"/>
                    <a:pt x="471" y="374"/>
                    <a:pt x="478" y="362"/>
                  </a:cubicBezTo>
                  <a:cubicBezTo>
                    <a:pt x="481" y="358"/>
                    <a:pt x="480" y="345"/>
                    <a:pt x="482" y="340"/>
                  </a:cubicBezTo>
                  <a:cubicBezTo>
                    <a:pt x="485" y="332"/>
                    <a:pt x="492" y="330"/>
                    <a:pt x="490" y="320"/>
                  </a:cubicBezTo>
                  <a:cubicBezTo>
                    <a:pt x="456" y="310"/>
                    <a:pt x="426" y="348"/>
                    <a:pt x="399" y="362"/>
                  </a:cubicBezTo>
                  <a:cubicBezTo>
                    <a:pt x="382" y="371"/>
                    <a:pt x="368" y="375"/>
                    <a:pt x="353" y="387"/>
                  </a:cubicBezTo>
                  <a:cubicBezTo>
                    <a:pt x="336" y="400"/>
                    <a:pt x="320" y="410"/>
                    <a:pt x="298" y="405"/>
                  </a:cubicBezTo>
                  <a:cubicBezTo>
                    <a:pt x="298" y="391"/>
                    <a:pt x="344" y="386"/>
                    <a:pt x="352" y="368"/>
                  </a:cubicBezTo>
                  <a:cubicBezTo>
                    <a:pt x="351" y="367"/>
                    <a:pt x="349" y="367"/>
                    <a:pt x="347" y="367"/>
                  </a:cubicBezTo>
                  <a:cubicBezTo>
                    <a:pt x="353" y="354"/>
                    <a:pt x="347" y="341"/>
                    <a:pt x="353" y="329"/>
                  </a:cubicBezTo>
                  <a:cubicBezTo>
                    <a:pt x="360" y="316"/>
                    <a:pt x="379" y="309"/>
                    <a:pt x="392" y="304"/>
                  </a:cubicBezTo>
                  <a:cubicBezTo>
                    <a:pt x="415" y="295"/>
                    <a:pt x="439" y="285"/>
                    <a:pt x="462" y="278"/>
                  </a:cubicBezTo>
                  <a:cubicBezTo>
                    <a:pt x="485" y="270"/>
                    <a:pt x="505" y="274"/>
                    <a:pt x="528" y="273"/>
                  </a:cubicBezTo>
                  <a:cubicBezTo>
                    <a:pt x="543" y="272"/>
                    <a:pt x="549" y="266"/>
                    <a:pt x="562" y="263"/>
                  </a:cubicBezTo>
                  <a:cubicBezTo>
                    <a:pt x="573" y="260"/>
                    <a:pt x="586" y="266"/>
                    <a:pt x="597" y="263"/>
                  </a:cubicBezTo>
                  <a:cubicBezTo>
                    <a:pt x="619" y="257"/>
                    <a:pt x="626" y="235"/>
                    <a:pt x="619" y="217"/>
                  </a:cubicBezTo>
                  <a:cubicBezTo>
                    <a:pt x="616" y="206"/>
                    <a:pt x="610" y="204"/>
                    <a:pt x="609" y="191"/>
                  </a:cubicBezTo>
                  <a:cubicBezTo>
                    <a:pt x="608" y="179"/>
                    <a:pt x="612" y="167"/>
                    <a:pt x="605" y="155"/>
                  </a:cubicBezTo>
                  <a:cubicBezTo>
                    <a:pt x="590" y="127"/>
                    <a:pt x="576" y="147"/>
                    <a:pt x="554" y="144"/>
                  </a:cubicBezTo>
                  <a:cubicBezTo>
                    <a:pt x="553" y="152"/>
                    <a:pt x="553" y="161"/>
                    <a:pt x="553" y="169"/>
                  </a:cubicBezTo>
                  <a:cubicBezTo>
                    <a:pt x="536" y="170"/>
                    <a:pt x="513" y="159"/>
                    <a:pt x="494" y="157"/>
                  </a:cubicBezTo>
                  <a:cubicBezTo>
                    <a:pt x="478" y="154"/>
                    <a:pt x="453" y="151"/>
                    <a:pt x="438" y="142"/>
                  </a:cubicBezTo>
                  <a:cubicBezTo>
                    <a:pt x="420" y="131"/>
                    <a:pt x="402" y="111"/>
                    <a:pt x="398" y="91"/>
                  </a:cubicBezTo>
                  <a:cubicBezTo>
                    <a:pt x="395" y="73"/>
                    <a:pt x="404" y="48"/>
                    <a:pt x="424" y="46"/>
                  </a:cubicBezTo>
                  <a:cubicBezTo>
                    <a:pt x="409" y="0"/>
                    <a:pt x="346" y="68"/>
                    <a:pt x="328" y="66"/>
                  </a:cubicBezTo>
                  <a:cubicBezTo>
                    <a:pt x="329" y="72"/>
                    <a:pt x="330" y="86"/>
                    <a:pt x="329" y="91"/>
                  </a:cubicBezTo>
                  <a:cubicBezTo>
                    <a:pt x="328" y="98"/>
                    <a:pt x="323" y="105"/>
                    <a:pt x="323" y="113"/>
                  </a:cubicBezTo>
                  <a:cubicBezTo>
                    <a:pt x="323" y="124"/>
                    <a:pt x="330" y="125"/>
                    <a:pt x="325" y="136"/>
                  </a:cubicBezTo>
                  <a:cubicBezTo>
                    <a:pt x="319" y="150"/>
                    <a:pt x="296" y="154"/>
                    <a:pt x="285" y="164"/>
                  </a:cubicBezTo>
                  <a:cubicBezTo>
                    <a:pt x="272" y="176"/>
                    <a:pt x="264" y="193"/>
                    <a:pt x="253" y="207"/>
                  </a:cubicBezTo>
                  <a:cubicBezTo>
                    <a:pt x="244" y="218"/>
                    <a:pt x="234" y="227"/>
                    <a:pt x="225" y="238"/>
                  </a:cubicBezTo>
                  <a:cubicBezTo>
                    <a:pt x="214" y="251"/>
                    <a:pt x="208" y="263"/>
                    <a:pt x="195" y="273"/>
                  </a:cubicBezTo>
                  <a:cubicBezTo>
                    <a:pt x="191" y="276"/>
                    <a:pt x="162" y="298"/>
                    <a:pt x="159" y="297"/>
                  </a:cubicBezTo>
                  <a:cubicBezTo>
                    <a:pt x="182" y="308"/>
                    <a:pt x="161" y="313"/>
                    <a:pt x="155" y="327"/>
                  </a:cubicBezTo>
                  <a:cubicBezTo>
                    <a:pt x="141" y="325"/>
                    <a:pt x="140" y="312"/>
                    <a:pt x="127" y="327"/>
                  </a:cubicBezTo>
                  <a:cubicBezTo>
                    <a:pt x="119" y="336"/>
                    <a:pt x="121" y="348"/>
                    <a:pt x="111" y="356"/>
                  </a:cubicBezTo>
                  <a:cubicBezTo>
                    <a:pt x="104" y="362"/>
                    <a:pt x="91" y="364"/>
                    <a:pt x="83" y="368"/>
                  </a:cubicBezTo>
                  <a:cubicBezTo>
                    <a:pt x="71" y="374"/>
                    <a:pt x="67" y="373"/>
                    <a:pt x="53" y="376"/>
                  </a:cubicBezTo>
                  <a:cubicBezTo>
                    <a:pt x="36" y="379"/>
                    <a:pt x="17" y="390"/>
                    <a:pt x="0" y="399"/>
                  </a:cubicBezTo>
                  <a:cubicBezTo>
                    <a:pt x="5" y="413"/>
                    <a:pt x="20" y="424"/>
                    <a:pt x="19" y="441"/>
                  </a:cubicBezTo>
                  <a:cubicBezTo>
                    <a:pt x="54" y="435"/>
                    <a:pt x="85" y="407"/>
                    <a:pt x="120" y="400"/>
                  </a:cubicBezTo>
                  <a:cubicBezTo>
                    <a:pt x="123" y="411"/>
                    <a:pt x="135" y="417"/>
                    <a:pt x="144" y="424"/>
                  </a:cubicBezTo>
                  <a:cubicBezTo>
                    <a:pt x="127" y="444"/>
                    <a:pt x="91" y="445"/>
                    <a:pt x="82" y="469"/>
                  </a:cubicBezTo>
                  <a:cubicBezTo>
                    <a:pt x="73" y="494"/>
                    <a:pt x="95" y="513"/>
                    <a:pt x="106" y="535"/>
                  </a:cubicBezTo>
                  <a:cubicBezTo>
                    <a:pt x="111" y="532"/>
                    <a:pt x="116" y="529"/>
                    <a:pt x="118" y="526"/>
                  </a:cubicBezTo>
                  <a:cubicBezTo>
                    <a:pt x="128" y="510"/>
                    <a:pt x="111" y="486"/>
                    <a:pt x="128" y="469"/>
                  </a:cubicBezTo>
                  <a:cubicBezTo>
                    <a:pt x="155" y="441"/>
                    <a:pt x="209" y="466"/>
                    <a:pt x="241" y="462"/>
                  </a:cubicBezTo>
                  <a:cubicBezTo>
                    <a:pt x="253" y="461"/>
                    <a:pt x="294" y="432"/>
                    <a:pt x="299" y="444"/>
                  </a:cubicBezTo>
                  <a:cubicBezTo>
                    <a:pt x="293" y="446"/>
                    <a:pt x="290" y="450"/>
                    <a:pt x="286" y="453"/>
                  </a:cubicBezTo>
                  <a:cubicBezTo>
                    <a:pt x="297" y="464"/>
                    <a:pt x="286" y="504"/>
                    <a:pt x="294" y="507"/>
                  </a:cubicBezTo>
                  <a:cubicBezTo>
                    <a:pt x="299" y="508"/>
                    <a:pt x="311" y="491"/>
                    <a:pt x="320" y="491"/>
                  </a:cubicBezTo>
                  <a:cubicBezTo>
                    <a:pt x="331" y="490"/>
                    <a:pt x="342" y="495"/>
                    <a:pt x="350" y="501"/>
                  </a:cubicBezTo>
                  <a:cubicBezTo>
                    <a:pt x="372" y="514"/>
                    <a:pt x="382" y="527"/>
                    <a:pt x="398" y="504"/>
                  </a:cubicBezTo>
                  <a:cubicBezTo>
                    <a:pt x="410" y="487"/>
                    <a:pt x="414" y="470"/>
                    <a:pt x="434" y="464"/>
                  </a:cubicBezTo>
                  <a:cubicBezTo>
                    <a:pt x="435" y="459"/>
                    <a:pt x="437" y="454"/>
                    <a:pt x="437" y="448"/>
                  </a:cubicBezTo>
                  <a:cubicBezTo>
                    <a:pt x="438" y="426"/>
                    <a:pt x="428" y="407"/>
                    <a:pt x="443" y="391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5" name="Freeform 51"/>
            <p:cNvSpPr>
              <a:spLocks/>
            </p:cNvSpPr>
            <p:nvPr/>
          </p:nvSpPr>
          <p:spPr bwMode="auto">
            <a:xfrm>
              <a:off x="12065002" y="10366374"/>
              <a:ext cx="1536700" cy="2163765"/>
            </a:xfrm>
            <a:custGeom>
              <a:avLst/>
              <a:gdLst>
                <a:gd name="T0" fmla="*/ 401 w 410"/>
                <a:gd name="T1" fmla="*/ 234 h 577"/>
                <a:gd name="T2" fmla="*/ 403 w 410"/>
                <a:gd name="T3" fmla="*/ 192 h 577"/>
                <a:gd name="T4" fmla="*/ 391 w 410"/>
                <a:gd name="T5" fmla="*/ 89 h 577"/>
                <a:gd name="T6" fmla="*/ 361 w 410"/>
                <a:gd name="T7" fmla="*/ 46 h 577"/>
                <a:gd name="T8" fmla="*/ 344 w 410"/>
                <a:gd name="T9" fmla="*/ 6 h 577"/>
                <a:gd name="T10" fmla="*/ 311 w 410"/>
                <a:gd name="T11" fmla="*/ 28 h 577"/>
                <a:gd name="T12" fmla="*/ 278 w 410"/>
                <a:gd name="T13" fmla="*/ 11 h 577"/>
                <a:gd name="T14" fmla="*/ 267 w 410"/>
                <a:gd name="T15" fmla="*/ 15 h 577"/>
                <a:gd name="T16" fmla="*/ 262 w 410"/>
                <a:gd name="T17" fmla="*/ 28 h 577"/>
                <a:gd name="T18" fmla="*/ 233 w 410"/>
                <a:gd name="T19" fmla="*/ 48 h 577"/>
                <a:gd name="T20" fmla="*/ 214 w 410"/>
                <a:gd name="T21" fmla="*/ 59 h 577"/>
                <a:gd name="T22" fmla="*/ 202 w 410"/>
                <a:gd name="T23" fmla="*/ 61 h 577"/>
                <a:gd name="T24" fmla="*/ 192 w 410"/>
                <a:gd name="T25" fmla="*/ 84 h 577"/>
                <a:gd name="T26" fmla="*/ 185 w 410"/>
                <a:gd name="T27" fmla="*/ 86 h 577"/>
                <a:gd name="T28" fmla="*/ 164 w 410"/>
                <a:gd name="T29" fmla="*/ 74 h 577"/>
                <a:gd name="T30" fmla="*/ 141 w 410"/>
                <a:gd name="T31" fmla="*/ 63 h 577"/>
                <a:gd name="T32" fmla="*/ 120 w 410"/>
                <a:gd name="T33" fmla="*/ 47 h 577"/>
                <a:gd name="T34" fmla="*/ 94 w 410"/>
                <a:gd name="T35" fmla="*/ 57 h 577"/>
                <a:gd name="T36" fmla="*/ 69 w 410"/>
                <a:gd name="T37" fmla="*/ 63 h 577"/>
                <a:gd name="T38" fmla="*/ 71 w 410"/>
                <a:gd name="T39" fmla="*/ 83 h 577"/>
                <a:gd name="T40" fmla="*/ 77 w 410"/>
                <a:gd name="T41" fmla="*/ 108 h 577"/>
                <a:gd name="T42" fmla="*/ 67 w 410"/>
                <a:gd name="T43" fmla="*/ 124 h 577"/>
                <a:gd name="T44" fmla="*/ 44 w 410"/>
                <a:gd name="T45" fmla="*/ 123 h 577"/>
                <a:gd name="T46" fmla="*/ 33 w 410"/>
                <a:gd name="T47" fmla="*/ 132 h 577"/>
                <a:gd name="T48" fmla="*/ 35 w 410"/>
                <a:gd name="T49" fmla="*/ 139 h 577"/>
                <a:gd name="T50" fmla="*/ 14 w 410"/>
                <a:gd name="T51" fmla="*/ 181 h 577"/>
                <a:gd name="T52" fmla="*/ 13 w 410"/>
                <a:gd name="T53" fmla="*/ 204 h 577"/>
                <a:gd name="T54" fmla="*/ 11 w 410"/>
                <a:gd name="T55" fmla="*/ 217 h 577"/>
                <a:gd name="T56" fmla="*/ 20 w 410"/>
                <a:gd name="T57" fmla="*/ 227 h 577"/>
                <a:gd name="T58" fmla="*/ 6 w 410"/>
                <a:gd name="T59" fmla="*/ 250 h 577"/>
                <a:gd name="T60" fmla="*/ 1 w 410"/>
                <a:gd name="T61" fmla="*/ 272 h 577"/>
                <a:gd name="T62" fmla="*/ 2 w 410"/>
                <a:gd name="T63" fmla="*/ 369 h 577"/>
                <a:gd name="T64" fmla="*/ 38 w 410"/>
                <a:gd name="T65" fmla="*/ 401 h 577"/>
                <a:gd name="T66" fmla="*/ 54 w 410"/>
                <a:gd name="T67" fmla="*/ 431 h 577"/>
                <a:gd name="T68" fmla="*/ 49 w 410"/>
                <a:gd name="T69" fmla="*/ 459 h 577"/>
                <a:gd name="T70" fmla="*/ 50 w 410"/>
                <a:gd name="T71" fmla="*/ 470 h 577"/>
                <a:gd name="T72" fmla="*/ 43 w 410"/>
                <a:gd name="T73" fmla="*/ 477 h 577"/>
                <a:gd name="T74" fmla="*/ 47 w 410"/>
                <a:gd name="T75" fmla="*/ 489 h 577"/>
                <a:gd name="T76" fmla="*/ 67 w 410"/>
                <a:gd name="T77" fmla="*/ 502 h 577"/>
                <a:gd name="T78" fmla="*/ 82 w 410"/>
                <a:gd name="T79" fmla="*/ 545 h 577"/>
                <a:gd name="T80" fmla="*/ 85 w 410"/>
                <a:gd name="T81" fmla="*/ 530 h 577"/>
                <a:gd name="T82" fmla="*/ 99 w 410"/>
                <a:gd name="T83" fmla="*/ 523 h 577"/>
                <a:gd name="T84" fmla="*/ 114 w 410"/>
                <a:gd name="T85" fmla="*/ 498 h 577"/>
                <a:gd name="T86" fmla="*/ 141 w 410"/>
                <a:gd name="T87" fmla="*/ 536 h 577"/>
                <a:gd name="T88" fmla="*/ 152 w 410"/>
                <a:gd name="T89" fmla="*/ 566 h 577"/>
                <a:gd name="T90" fmla="*/ 172 w 410"/>
                <a:gd name="T91" fmla="*/ 575 h 577"/>
                <a:gd name="T92" fmla="*/ 176 w 410"/>
                <a:gd name="T93" fmla="*/ 574 h 577"/>
                <a:gd name="T94" fmla="*/ 191 w 410"/>
                <a:gd name="T95" fmla="*/ 577 h 577"/>
                <a:gd name="T96" fmla="*/ 202 w 410"/>
                <a:gd name="T97" fmla="*/ 537 h 577"/>
                <a:gd name="T98" fmla="*/ 226 w 410"/>
                <a:gd name="T99" fmla="*/ 516 h 577"/>
                <a:gd name="T100" fmla="*/ 223 w 410"/>
                <a:gd name="T101" fmla="*/ 487 h 577"/>
                <a:gd name="T102" fmla="*/ 245 w 410"/>
                <a:gd name="T103" fmla="*/ 464 h 577"/>
                <a:gd name="T104" fmla="*/ 255 w 410"/>
                <a:gd name="T105" fmla="*/ 435 h 577"/>
                <a:gd name="T106" fmla="*/ 280 w 410"/>
                <a:gd name="T107" fmla="*/ 425 h 577"/>
                <a:gd name="T108" fmla="*/ 302 w 410"/>
                <a:gd name="T109" fmla="*/ 409 h 577"/>
                <a:gd name="T110" fmla="*/ 336 w 410"/>
                <a:gd name="T111" fmla="*/ 372 h 577"/>
                <a:gd name="T112" fmla="*/ 338 w 410"/>
                <a:gd name="T113" fmla="*/ 321 h 577"/>
                <a:gd name="T114" fmla="*/ 360 w 410"/>
                <a:gd name="T115" fmla="*/ 281 h 577"/>
                <a:gd name="T116" fmla="*/ 377 w 410"/>
                <a:gd name="T117" fmla="*/ 266 h 577"/>
                <a:gd name="T118" fmla="*/ 399 w 410"/>
                <a:gd name="T119" fmla="*/ 278 h 577"/>
                <a:gd name="T120" fmla="*/ 409 w 410"/>
                <a:gd name="T121" fmla="*/ 261 h 577"/>
                <a:gd name="T122" fmla="*/ 401 w 410"/>
                <a:gd name="T123" fmla="*/ 234 h 5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410" h="577">
                  <a:moveTo>
                    <a:pt x="401" y="234"/>
                  </a:moveTo>
                  <a:cubicBezTo>
                    <a:pt x="396" y="216"/>
                    <a:pt x="399" y="209"/>
                    <a:pt x="403" y="192"/>
                  </a:cubicBezTo>
                  <a:cubicBezTo>
                    <a:pt x="410" y="163"/>
                    <a:pt x="409" y="114"/>
                    <a:pt x="391" y="89"/>
                  </a:cubicBezTo>
                  <a:cubicBezTo>
                    <a:pt x="379" y="70"/>
                    <a:pt x="364" y="69"/>
                    <a:pt x="361" y="46"/>
                  </a:cubicBezTo>
                  <a:cubicBezTo>
                    <a:pt x="359" y="33"/>
                    <a:pt x="358" y="12"/>
                    <a:pt x="344" y="6"/>
                  </a:cubicBezTo>
                  <a:cubicBezTo>
                    <a:pt x="326" y="0"/>
                    <a:pt x="320" y="17"/>
                    <a:pt x="311" y="28"/>
                  </a:cubicBezTo>
                  <a:cubicBezTo>
                    <a:pt x="299" y="44"/>
                    <a:pt x="287" y="30"/>
                    <a:pt x="278" y="11"/>
                  </a:cubicBezTo>
                  <a:cubicBezTo>
                    <a:pt x="274" y="12"/>
                    <a:pt x="270" y="13"/>
                    <a:pt x="267" y="15"/>
                  </a:cubicBezTo>
                  <a:cubicBezTo>
                    <a:pt x="260" y="20"/>
                    <a:pt x="266" y="21"/>
                    <a:pt x="262" y="28"/>
                  </a:cubicBezTo>
                  <a:cubicBezTo>
                    <a:pt x="256" y="41"/>
                    <a:pt x="245" y="44"/>
                    <a:pt x="233" y="48"/>
                  </a:cubicBezTo>
                  <a:cubicBezTo>
                    <a:pt x="226" y="51"/>
                    <a:pt x="220" y="56"/>
                    <a:pt x="214" y="59"/>
                  </a:cubicBezTo>
                  <a:cubicBezTo>
                    <a:pt x="205" y="63"/>
                    <a:pt x="208" y="61"/>
                    <a:pt x="202" y="61"/>
                  </a:cubicBezTo>
                  <a:cubicBezTo>
                    <a:pt x="175" y="62"/>
                    <a:pt x="196" y="68"/>
                    <a:pt x="192" y="84"/>
                  </a:cubicBezTo>
                  <a:cubicBezTo>
                    <a:pt x="190" y="85"/>
                    <a:pt x="187" y="85"/>
                    <a:pt x="185" y="86"/>
                  </a:cubicBezTo>
                  <a:cubicBezTo>
                    <a:pt x="177" y="87"/>
                    <a:pt x="170" y="77"/>
                    <a:pt x="164" y="74"/>
                  </a:cubicBezTo>
                  <a:cubicBezTo>
                    <a:pt x="156" y="70"/>
                    <a:pt x="149" y="68"/>
                    <a:pt x="141" y="63"/>
                  </a:cubicBezTo>
                  <a:cubicBezTo>
                    <a:pt x="135" y="58"/>
                    <a:pt x="128" y="49"/>
                    <a:pt x="120" y="47"/>
                  </a:cubicBezTo>
                  <a:cubicBezTo>
                    <a:pt x="107" y="43"/>
                    <a:pt x="106" y="50"/>
                    <a:pt x="94" y="57"/>
                  </a:cubicBezTo>
                  <a:cubicBezTo>
                    <a:pt x="88" y="60"/>
                    <a:pt x="75" y="59"/>
                    <a:pt x="69" y="63"/>
                  </a:cubicBezTo>
                  <a:cubicBezTo>
                    <a:pt x="61" y="70"/>
                    <a:pt x="67" y="74"/>
                    <a:pt x="71" y="83"/>
                  </a:cubicBezTo>
                  <a:cubicBezTo>
                    <a:pt x="74" y="90"/>
                    <a:pt x="79" y="100"/>
                    <a:pt x="77" y="108"/>
                  </a:cubicBezTo>
                  <a:cubicBezTo>
                    <a:pt x="75" y="115"/>
                    <a:pt x="66" y="116"/>
                    <a:pt x="67" y="124"/>
                  </a:cubicBezTo>
                  <a:cubicBezTo>
                    <a:pt x="60" y="126"/>
                    <a:pt x="50" y="121"/>
                    <a:pt x="44" y="123"/>
                  </a:cubicBezTo>
                  <a:cubicBezTo>
                    <a:pt x="41" y="125"/>
                    <a:pt x="37" y="128"/>
                    <a:pt x="33" y="132"/>
                  </a:cubicBezTo>
                  <a:cubicBezTo>
                    <a:pt x="34" y="133"/>
                    <a:pt x="35" y="136"/>
                    <a:pt x="35" y="139"/>
                  </a:cubicBezTo>
                  <a:cubicBezTo>
                    <a:pt x="33" y="156"/>
                    <a:pt x="18" y="165"/>
                    <a:pt x="14" y="181"/>
                  </a:cubicBezTo>
                  <a:cubicBezTo>
                    <a:pt x="12" y="189"/>
                    <a:pt x="14" y="196"/>
                    <a:pt x="13" y="204"/>
                  </a:cubicBezTo>
                  <a:cubicBezTo>
                    <a:pt x="13" y="210"/>
                    <a:pt x="9" y="211"/>
                    <a:pt x="11" y="217"/>
                  </a:cubicBezTo>
                  <a:cubicBezTo>
                    <a:pt x="12" y="220"/>
                    <a:pt x="19" y="223"/>
                    <a:pt x="20" y="227"/>
                  </a:cubicBezTo>
                  <a:cubicBezTo>
                    <a:pt x="25" y="242"/>
                    <a:pt x="13" y="242"/>
                    <a:pt x="6" y="250"/>
                  </a:cubicBezTo>
                  <a:cubicBezTo>
                    <a:pt x="1" y="256"/>
                    <a:pt x="0" y="263"/>
                    <a:pt x="1" y="272"/>
                  </a:cubicBezTo>
                  <a:cubicBezTo>
                    <a:pt x="38" y="275"/>
                    <a:pt x="8" y="351"/>
                    <a:pt x="2" y="369"/>
                  </a:cubicBezTo>
                  <a:cubicBezTo>
                    <a:pt x="18" y="370"/>
                    <a:pt x="31" y="389"/>
                    <a:pt x="38" y="401"/>
                  </a:cubicBezTo>
                  <a:cubicBezTo>
                    <a:pt x="44" y="409"/>
                    <a:pt x="53" y="421"/>
                    <a:pt x="54" y="431"/>
                  </a:cubicBezTo>
                  <a:cubicBezTo>
                    <a:pt x="54" y="443"/>
                    <a:pt x="49" y="448"/>
                    <a:pt x="49" y="459"/>
                  </a:cubicBezTo>
                  <a:cubicBezTo>
                    <a:pt x="49" y="462"/>
                    <a:pt x="51" y="467"/>
                    <a:pt x="50" y="470"/>
                  </a:cubicBezTo>
                  <a:cubicBezTo>
                    <a:pt x="49" y="475"/>
                    <a:pt x="45" y="473"/>
                    <a:pt x="43" y="477"/>
                  </a:cubicBezTo>
                  <a:cubicBezTo>
                    <a:pt x="39" y="487"/>
                    <a:pt x="37" y="481"/>
                    <a:pt x="47" y="489"/>
                  </a:cubicBezTo>
                  <a:cubicBezTo>
                    <a:pt x="52" y="493"/>
                    <a:pt x="61" y="499"/>
                    <a:pt x="67" y="502"/>
                  </a:cubicBezTo>
                  <a:cubicBezTo>
                    <a:pt x="67" y="510"/>
                    <a:pt x="63" y="564"/>
                    <a:pt x="82" y="545"/>
                  </a:cubicBezTo>
                  <a:cubicBezTo>
                    <a:pt x="85" y="542"/>
                    <a:pt x="82" y="534"/>
                    <a:pt x="85" y="530"/>
                  </a:cubicBezTo>
                  <a:cubicBezTo>
                    <a:pt x="88" y="526"/>
                    <a:pt x="96" y="527"/>
                    <a:pt x="99" y="523"/>
                  </a:cubicBezTo>
                  <a:cubicBezTo>
                    <a:pt x="103" y="519"/>
                    <a:pt x="114" y="503"/>
                    <a:pt x="114" y="498"/>
                  </a:cubicBezTo>
                  <a:cubicBezTo>
                    <a:pt x="129" y="502"/>
                    <a:pt x="126" y="534"/>
                    <a:pt x="141" y="536"/>
                  </a:cubicBezTo>
                  <a:cubicBezTo>
                    <a:pt x="132" y="554"/>
                    <a:pt x="133" y="559"/>
                    <a:pt x="152" y="566"/>
                  </a:cubicBezTo>
                  <a:cubicBezTo>
                    <a:pt x="161" y="569"/>
                    <a:pt x="168" y="572"/>
                    <a:pt x="172" y="575"/>
                  </a:cubicBezTo>
                  <a:cubicBezTo>
                    <a:pt x="173" y="574"/>
                    <a:pt x="175" y="574"/>
                    <a:pt x="176" y="574"/>
                  </a:cubicBezTo>
                  <a:cubicBezTo>
                    <a:pt x="184" y="573"/>
                    <a:pt x="188" y="575"/>
                    <a:pt x="191" y="577"/>
                  </a:cubicBezTo>
                  <a:cubicBezTo>
                    <a:pt x="194" y="564"/>
                    <a:pt x="195" y="550"/>
                    <a:pt x="202" y="537"/>
                  </a:cubicBezTo>
                  <a:cubicBezTo>
                    <a:pt x="207" y="526"/>
                    <a:pt x="220" y="526"/>
                    <a:pt x="226" y="516"/>
                  </a:cubicBezTo>
                  <a:cubicBezTo>
                    <a:pt x="238" y="500"/>
                    <a:pt x="221" y="498"/>
                    <a:pt x="223" y="487"/>
                  </a:cubicBezTo>
                  <a:cubicBezTo>
                    <a:pt x="224" y="477"/>
                    <a:pt x="240" y="474"/>
                    <a:pt x="245" y="464"/>
                  </a:cubicBezTo>
                  <a:cubicBezTo>
                    <a:pt x="250" y="456"/>
                    <a:pt x="248" y="444"/>
                    <a:pt x="255" y="435"/>
                  </a:cubicBezTo>
                  <a:cubicBezTo>
                    <a:pt x="262" y="426"/>
                    <a:pt x="271" y="429"/>
                    <a:pt x="280" y="425"/>
                  </a:cubicBezTo>
                  <a:cubicBezTo>
                    <a:pt x="294" y="421"/>
                    <a:pt x="292" y="419"/>
                    <a:pt x="302" y="409"/>
                  </a:cubicBezTo>
                  <a:cubicBezTo>
                    <a:pt x="314" y="397"/>
                    <a:pt x="336" y="393"/>
                    <a:pt x="336" y="372"/>
                  </a:cubicBezTo>
                  <a:cubicBezTo>
                    <a:pt x="335" y="352"/>
                    <a:pt x="332" y="341"/>
                    <a:pt x="338" y="321"/>
                  </a:cubicBezTo>
                  <a:cubicBezTo>
                    <a:pt x="343" y="300"/>
                    <a:pt x="345" y="296"/>
                    <a:pt x="360" y="281"/>
                  </a:cubicBezTo>
                  <a:cubicBezTo>
                    <a:pt x="367" y="274"/>
                    <a:pt x="365" y="266"/>
                    <a:pt x="377" y="266"/>
                  </a:cubicBezTo>
                  <a:cubicBezTo>
                    <a:pt x="385" y="265"/>
                    <a:pt x="390" y="278"/>
                    <a:pt x="399" y="278"/>
                  </a:cubicBezTo>
                  <a:cubicBezTo>
                    <a:pt x="399" y="272"/>
                    <a:pt x="403" y="266"/>
                    <a:pt x="409" y="261"/>
                  </a:cubicBezTo>
                  <a:cubicBezTo>
                    <a:pt x="405" y="252"/>
                    <a:pt x="403" y="242"/>
                    <a:pt x="401" y="234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6" name="Freeform 52"/>
            <p:cNvSpPr>
              <a:spLocks/>
            </p:cNvSpPr>
            <p:nvPr/>
          </p:nvSpPr>
          <p:spPr bwMode="auto">
            <a:xfrm>
              <a:off x="11517313" y="9429748"/>
              <a:ext cx="1590677" cy="1574801"/>
            </a:xfrm>
            <a:custGeom>
              <a:avLst/>
              <a:gdLst>
                <a:gd name="T0" fmla="*/ 223 w 424"/>
                <a:gd name="T1" fmla="*/ 358 h 420"/>
                <a:gd name="T2" fmla="*/ 215 w 424"/>
                <a:gd name="T3" fmla="*/ 313 h 420"/>
                <a:gd name="T4" fmla="*/ 266 w 424"/>
                <a:gd name="T5" fmla="*/ 297 h 420"/>
                <a:gd name="T6" fmla="*/ 310 w 424"/>
                <a:gd name="T7" fmla="*/ 324 h 420"/>
                <a:gd name="T8" fmla="*/ 338 w 424"/>
                <a:gd name="T9" fmla="*/ 334 h 420"/>
                <a:gd name="T10" fmla="*/ 360 w 424"/>
                <a:gd name="T11" fmla="*/ 309 h 420"/>
                <a:gd name="T12" fmla="*/ 408 w 424"/>
                <a:gd name="T13" fmla="*/ 278 h 420"/>
                <a:gd name="T14" fmla="*/ 424 w 424"/>
                <a:gd name="T15" fmla="*/ 261 h 420"/>
                <a:gd name="T16" fmla="*/ 411 w 424"/>
                <a:gd name="T17" fmla="*/ 193 h 420"/>
                <a:gd name="T18" fmla="*/ 373 w 424"/>
                <a:gd name="T19" fmla="*/ 164 h 420"/>
                <a:gd name="T20" fmla="*/ 295 w 424"/>
                <a:gd name="T21" fmla="*/ 82 h 420"/>
                <a:gd name="T22" fmla="*/ 246 w 424"/>
                <a:gd name="T23" fmla="*/ 0 h 420"/>
                <a:gd name="T24" fmla="*/ 229 w 424"/>
                <a:gd name="T25" fmla="*/ 42 h 420"/>
                <a:gd name="T26" fmla="*/ 251 w 424"/>
                <a:gd name="T27" fmla="*/ 74 h 420"/>
                <a:gd name="T28" fmla="*/ 240 w 424"/>
                <a:gd name="T29" fmla="*/ 80 h 420"/>
                <a:gd name="T30" fmla="*/ 190 w 424"/>
                <a:gd name="T31" fmla="*/ 82 h 420"/>
                <a:gd name="T32" fmla="*/ 178 w 424"/>
                <a:gd name="T33" fmla="*/ 150 h 420"/>
                <a:gd name="T34" fmla="*/ 152 w 424"/>
                <a:gd name="T35" fmla="*/ 175 h 420"/>
                <a:gd name="T36" fmla="*/ 133 w 424"/>
                <a:gd name="T37" fmla="*/ 185 h 420"/>
                <a:gd name="T38" fmla="*/ 192 w 424"/>
                <a:gd name="T39" fmla="*/ 192 h 420"/>
                <a:gd name="T40" fmla="*/ 215 w 424"/>
                <a:gd name="T41" fmla="*/ 214 h 420"/>
                <a:gd name="T42" fmla="*/ 199 w 424"/>
                <a:gd name="T43" fmla="*/ 245 h 420"/>
                <a:gd name="T44" fmla="*/ 174 w 424"/>
                <a:gd name="T45" fmla="*/ 226 h 420"/>
                <a:gd name="T46" fmla="*/ 138 w 424"/>
                <a:gd name="T47" fmla="*/ 229 h 420"/>
                <a:gd name="T48" fmla="*/ 112 w 424"/>
                <a:gd name="T49" fmla="*/ 258 h 420"/>
                <a:gd name="T50" fmla="*/ 70 w 424"/>
                <a:gd name="T51" fmla="*/ 285 h 420"/>
                <a:gd name="T52" fmla="*/ 4 w 424"/>
                <a:gd name="T53" fmla="*/ 351 h 420"/>
                <a:gd name="T54" fmla="*/ 28 w 424"/>
                <a:gd name="T55" fmla="*/ 365 h 420"/>
                <a:gd name="T56" fmla="*/ 55 w 424"/>
                <a:gd name="T57" fmla="*/ 403 h 420"/>
                <a:gd name="T58" fmla="*/ 79 w 424"/>
                <a:gd name="T59" fmla="*/ 408 h 420"/>
                <a:gd name="T60" fmla="*/ 149 w 424"/>
                <a:gd name="T61" fmla="*/ 382 h 420"/>
                <a:gd name="T62" fmla="*/ 190 w 424"/>
                <a:gd name="T63" fmla="*/ 373 h 42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</a:cxnLst>
              <a:rect l="0" t="0" r="r" b="b"/>
              <a:pathLst>
                <a:path w="424" h="420">
                  <a:moveTo>
                    <a:pt x="213" y="374"/>
                  </a:moveTo>
                  <a:cubicBezTo>
                    <a:pt x="212" y="366"/>
                    <a:pt x="221" y="365"/>
                    <a:pt x="223" y="358"/>
                  </a:cubicBezTo>
                  <a:cubicBezTo>
                    <a:pt x="225" y="350"/>
                    <a:pt x="220" y="340"/>
                    <a:pt x="217" y="333"/>
                  </a:cubicBezTo>
                  <a:cubicBezTo>
                    <a:pt x="213" y="324"/>
                    <a:pt x="207" y="320"/>
                    <a:pt x="215" y="313"/>
                  </a:cubicBezTo>
                  <a:cubicBezTo>
                    <a:pt x="221" y="309"/>
                    <a:pt x="234" y="310"/>
                    <a:pt x="240" y="307"/>
                  </a:cubicBezTo>
                  <a:cubicBezTo>
                    <a:pt x="252" y="300"/>
                    <a:pt x="253" y="293"/>
                    <a:pt x="266" y="297"/>
                  </a:cubicBezTo>
                  <a:cubicBezTo>
                    <a:pt x="274" y="299"/>
                    <a:pt x="281" y="308"/>
                    <a:pt x="287" y="313"/>
                  </a:cubicBezTo>
                  <a:cubicBezTo>
                    <a:pt x="295" y="318"/>
                    <a:pt x="302" y="320"/>
                    <a:pt x="310" y="324"/>
                  </a:cubicBezTo>
                  <a:cubicBezTo>
                    <a:pt x="316" y="327"/>
                    <a:pt x="323" y="337"/>
                    <a:pt x="331" y="336"/>
                  </a:cubicBezTo>
                  <a:cubicBezTo>
                    <a:pt x="333" y="335"/>
                    <a:pt x="336" y="335"/>
                    <a:pt x="338" y="334"/>
                  </a:cubicBezTo>
                  <a:cubicBezTo>
                    <a:pt x="342" y="318"/>
                    <a:pt x="321" y="312"/>
                    <a:pt x="348" y="311"/>
                  </a:cubicBezTo>
                  <a:cubicBezTo>
                    <a:pt x="354" y="311"/>
                    <a:pt x="351" y="313"/>
                    <a:pt x="360" y="309"/>
                  </a:cubicBezTo>
                  <a:cubicBezTo>
                    <a:pt x="366" y="306"/>
                    <a:pt x="372" y="301"/>
                    <a:pt x="379" y="298"/>
                  </a:cubicBezTo>
                  <a:cubicBezTo>
                    <a:pt x="391" y="294"/>
                    <a:pt x="402" y="291"/>
                    <a:pt x="408" y="278"/>
                  </a:cubicBezTo>
                  <a:cubicBezTo>
                    <a:pt x="412" y="271"/>
                    <a:pt x="406" y="270"/>
                    <a:pt x="413" y="265"/>
                  </a:cubicBezTo>
                  <a:cubicBezTo>
                    <a:pt x="416" y="263"/>
                    <a:pt x="420" y="262"/>
                    <a:pt x="424" y="261"/>
                  </a:cubicBezTo>
                  <a:cubicBezTo>
                    <a:pt x="416" y="244"/>
                    <a:pt x="410" y="223"/>
                    <a:pt x="409" y="214"/>
                  </a:cubicBezTo>
                  <a:cubicBezTo>
                    <a:pt x="408" y="207"/>
                    <a:pt x="408" y="200"/>
                    <a:pt x="411" y="193"/>
                  </a:cubicBezTo>
                  <a:cubicBezTo>
                    <a:pt x="415" y="184"/>
                    <a:pt x="422" y="184"/>
                    <a:pt x="415" y="173"/>
                  </a:cubicBezTo>
                  <a:cubicBezTo>
                    <a:pt x="407" y="157"/>
                    <a:pt x="386" y="170"/>
                    <a:pt x="373" y="164"/>
                  </a:cubicBezTo>
                  <a:cubicBezTo>
                    <a:pt x="356" y="156"/>
                    <a:pt x="352" y="130"/>
                    <a:pt x="340" y="118"/>
                  </a:cubicBezTo>
                  <a:cubicBezTo>
                    <a:pt x="327" y="105"/>
                    <a:pt x="308" y="97"/>
                    <a:pt x="295" y="82"/>
                  </a:cubicBezTo>
                  <a:cubicBezTo>
                    <a:pt x="283" y="69"/>
                    <a:pt x="281" y="50"/>
                    <a:pt x="272" y="34"/>
                  </a:cubicBezTo>
                  <a:cubicBezTo>
                    <a:pt x="266" y="22"/>
                    <a:pt x="257" y="10"/>
                    <a:pt x="246" y="0"/>
                  </a:cubicBezTo>
                  <a:cubicBezTo>
                    <a:pt x="238" y="1"/>
                    <a:pt x="231" y="3"/>
                    <a:pt x="229" y="8"/>
                  </a:cubicBezTo>
                  <a:cubicBezTo>
                    <a:pt x="226" y="14"/>
                    <a:pt x="229" y="35"/>
                    <a:pt x="229" y="42"/>
                  </a:cubicBezTo>
                  <a:cubicBezTo>
                    <a:pt x="230" y="49"/>
                    <a:pt x="231" y="57"/>
                    <a:pt x="235" y="63"/>
                  </a:cubicBezTo>
                  <a:cubicBezTo>
                    <a:pt x="239" y="68"/>
                    <a:pt x="247" y="70"/>
                    <a:pt x="251" y="74"/>
                  </a:cubicBezTo>
                  <a:cubicBezTo>
                    <a:pt x="254" y="78"/>
                    <a:pt x="260" y="82"/>
                    <a:pt x="253" y="87"/>
                  </a:cubicBezTo>
                  <a:cubicBezTo>
                    <a:pt x="247" y="92"/>
                    <a:pt x="244" y="84"/>
                    <a:pt x="240" y="80"/>
                  </a:cubicBezTo>
                  <a:cubicBezTo>
                    <a:pt x="236" y="75"/>
                    <a:pt x="213" y="41"/>
                    <a:pt x="209" y="41"/>
                  </a:cubicBezTo>
                  <a:cubicBezTo>
                    <a:pt x="207" y="41"/>
                    <a:pt x="192" y="77"/>
                    <a:pt x="190" y="82"/>
                  </a:cubicBezTo>
                  <a:cubicBezTo>
                    <a:pt x="184" y="97"/>
                    <a:pt x="187" y="109"/>
                    <a:pt x="188" y="124"/>
                  </a:cubicBezTo>
                  <a:cubicBezTo>
                    <a:pt x="188" y="135"/>
                    <a:pt x="182" y="140"/>
                    <a:pt x="178" y="150"/>
                  </a:cubicBezTo>
                  <a:cubicBezTo>
                    <a:pt x="174" y="161"/>
                    <a:pt x="182" y="159"/>
                    <a:pt x="179" y="169"/>
                  </a:cubicBezTo>
                  <a:cubicBezTo>
                    <a:pt x="170" y="168"/>
                    <a:pt x="161" y="172"/>
                    <a:pt x="152" y="175"/>
                  </a:cubicBezTo>
                  <a:cubicBezTo>
                    <a:pt x="150" y="176"/>
                    <a:pt x="145" y="179"/>
                    <a:pt x="142" y="181"/>
                  </a:cubicBezTo>
                  <a:cubicBezTo>
                    <a:pt x="138" y="183"/>
                    <a:pt x="136" y="179"/>
                    <a:pt x="133" y="185"/>
                  </a:cubicBezTo>
                  <a:cubicBezTo>
                    <a:pt x="145" y="193"/>
                    <a:pt x="162" y="182"/>
                    <a:pt x="166" y="201"/>
                  </a:cubicBezTo>
                  <a:cubicBezTo>
                    <a:pt x="179" y="202"/>
                    <a:pt x="180" y="187"/>
                    <a:pt x="192" y="192"/>
                  </a:cubicBezTo>
                  <a:cubicBezTo>
                    <a:pt x="196" y="194"/>
                    <a:pt x="201" y="201"/>
                    <a:pt x="204" y="204"/>
                  </a:cubicBezTo>
                  <a:cubicBezTo>
                    <a:pt x="207" y="208"/>
                    <a:pt x="209" y="210"/>
                    <a:pt x="215" y="214"/>
                  </a:cubicBezTo>
                  <a:cubicBezTo>
                    <a:pt x="205" y="219"/>
                    <a:pt x="211" y="225"/>
                    <a:pt x="208" y="233"/>
                  </a:cubicBezTo>
                  <a:cubicBezTo>
                    <a:pt x="205" y="239"/>
                    <a:pt x="197" y="235"/>
                    <a:pt x="199" y="245"/>
                  </a:cubicBezTo>
                  <a:cubicBezTo>
                    <a:pt x="187" y="247"/>
                    <a:pt x="191" y="238"/>
                    <a:pt x="188" y="232"/>
                  </a:cubicBezTo>
                  <a:cubicBezTo>
                    <a:pt x="183" y="225"/>
                    <a:pt x="186" y="225"/>
                    <a:pt x="174" y="226"/>
                  </a:cubicBezTo>
                  <a:cubicBezTo>
                    <a:pt x="167" y="226"/>
                    <a:pt x="163" y="226"/>
                    <a:pt x="156" y="226"/>
                  </a:cubicBezTo>
                  <a:cubicBezTo>
                    <a:pt x="150" y="225"/>
                    <a:pt x="143" y="223"/>
                    <a:pt x="138" y="229"/>
                  </a:cubicBezTo>
                  <a:cubicBezTo>
                    <a:pt x="132" y="235"/>
                    <a:pt x="137" y="243"/>
                    <a:pt x="133" y="248"/>
                  </a:cubicBezTo>
                  <a:cubicBezTo>
                    <a:pt x="129" y="254"/>
                    <a:pt x="116" y="254"/>
                    <a:pt x="112" y="258"/>
                  </a:cubicBezTo>
                  <a:cubicBezTo>
                    <a:pt x="106" y="263"/>
                    <a:pt x="105" y="271"/>
                    <a:pt x="98" y="276"/>
                  </a:cubicBezTo>
                  <a:cubicBezTo>
                    <a:pt x="91" y="281"/>
                    <a:pt x="78" y="283"/>
                    <a:pt x="70" y="285"/>
                  </a:cubicBezTo>
                  <a:cubicBezTo>
                    <a:pt x="41" y="292"/>
                    <a:pt x="19" y="309"/>
                    <a:pt x="0" y="329"/>
                  </a:cubicBezTo>
                  <a:cubicBezTo>
                    <a:pt x="1" y="336"/>
                    <a:pt x="3" y="344"/>
                    <a:pt x="4" y="351"/>
                  </a:cubicBezTo>
                  <a:cubicBezTo>
                    <a:pt x="7" y="353"/>
                    <a:pt x="11" y="358"/>
                    <a:pt x="16" y="361"/>
                  </a:cubicBezTo>
                  <a:cubicBezTo>
                    <a:pt x="16" y="361"/>
                    <a:pt x="24" y="361"/>
                    <a:pt x="28" y="365"/>
                  </a:cubicBezTo>
                  <a:cubicBezTo>
                    <a:pt x="33" y="369"/>
                    <a:pt x="32" y="374"/>
                    <a:pt x="35" y="379"/>
                  </a:cubicBezTo>
                  <a:cubicBezTo>
                    <a:pt x="39" y="385"/>
                    <a:pt x="47" y="402"/>
                    <a:pt x="55" y="403"/>
                  </a:cubicBezTo>
                  <a:cubicBezTo>
                    <a:pt x="57" y="408"/>
                    <a:pt x="58" y="414"/>
                    <a:pt x="58" y="420"/>
                  </a:cubicBezTo>
                  <a:cubicBezTo>
                    <a:pt x="67" y="420"/>
                    <a:pt x="71" y="412"/>
                    <a:pt x="79" y="408"/>
                  </a:cubicBezTo>
                  <a:cubicBezTo>
                    <a:pt x="85" y="405"/>
                    <a:pt x="93" y="405"/>
                    <a:pt x="99" y="403"/>
                  </a:cubicBezTo>
                  <a:cubicBezTo>
                    <a:pt x="116" y="397"/>
                    <a:pt x="132" y="387"/>
                    <a:pt x="149" y="382"/>
                  </a:cubicBezTo>
                  <a:cubicBezTo>
                    <a:pt x="161" y="379"/>
                    <a:pt x="175" y="374"/>
                    <a:pt x="179" y="382"/>
                  </a:cubicBezTo>
                  <a:cubicBezTo>
                    <a:pt x="183" y="378"/>
                    <a:pt x="187" y="375"/>
                    <a:pt x="190" y="373"/>
                  </a:cubicBezTo>
                  <a:cubicBezTo>
                    <a:pt x="196" y="371"/>
                    <a:pt x="206" y="376"/>
                    <a:pt x="213" y="374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7" name="Freeform 53"/>
            <p:cNvSpPr>
              <a:spLocks/>
            </p:cNvSpPr>
            <p:nvPr/>
          </p:nvSpPr>
          <p:spPr bwMode="auto">
            <a:xfrm>
              <a:off x="10167939" y="8381999"/>
              <a:ext cx="2324100" cy="2295527"/>
            </a:xfrm>
            <a:custGeom>
              <a:avLst/>
              <a:gdLst>
                <a:gd name="T0" fmla="*/ 595 w 620"/>
                <a:gd name="T1" fmla="*/ 342 h 612"/>
                <a:gd name="T2" fmla="*/ 589 w 620"/>
                <a:gd name="T3" fmla="*/ 287 h 612"/>
                <a:gd name="T4" fmla="*/ 595 w 620"/>
                <a:gd name="T5" fmla="*/ 272 h 612"/>
                <a:gd name="T6" fmla="*/ 511 w 620"/>
                <a:gd name="T7" fmla="*/ 164 h 612"/>
                <a:gd name="T8" fmla="*/ 422 w 620"/>
                <a:gd name="T9" fmla="*/ 161 h 612"/>
                <a:gd name="T10" fmla="*/ 390 w 620"/>
                <a:gd name="T11" fmla="*/ 115 h 612"/>
                <a:gd name="T12" fmla="*/ 372 w 620"/>
                <a:gd name="T13" fmla="*/ 69 h 612"/>
                <a:gd name="T14" fmla="*/ 336 w 620"/>
                <a:gd name="T15" fmla="*/ 53 h 612"/>
                <a:gd name="T16" fmla="*/ 313 w 620"/>
                <a:gd name="T17" fmla="*/ 9 h 612"/>
                <a:gd name="T18" fmla="*/ 298 w 620"/>
                <a:gd name="T19" fmla="*/ 2 h 612"/>
                <a:gd name="T20" fmla="*/ 278 w 620"/>
                <a:gd name="T21" fmla="*/ 17 h 612"/>
                <a:gd name="T22" fmla="*/ 272 w 620"/>
                <a:gd name="T23" fmla="*/ 30 h 612"/>
                <a:gd name="T24" fmla="*/ 271 w 620"/>
                <a:gd name="T25" fmla="*/ 38 h 612"/>
                <a:gd name="T26" fmla="*/ 263 w 620"/>
                <a:gd name="T27" fmla="*/ 51 h 612"/>
                <a:gd name="T28" fmla="*/ 281 w 620"/>
                <a:gd name="T29" fmla="*/ 57 h 612"/>
                <a:gd name="T30" fmla="*/ 294 w 620"/>
                <a:gd name="T31" fmla="*/ 70 h 612"/>
                <a:gd name="T32" fmla="*/ 307 w 620"/>
                <a:gd name="T33" fmla="*/ 86 h 612"/>
                <a:gd name="T34" fmla="*/ 321 w 620"/>
                <a:gd name="T35" fmla="*/ 148 h 612"/>
                <a:gd name="T36" fmla="*/ 264 w 620"/>
                <a:gd name="T37" fmla="*/ 194 h 612"/>
                <a:gd name="T38" fmla="*/ 164 w 620"/>
                <a:gd name="T39" fmla="*/ 209 h 612"/>
                <a:gd name="T40" fmla="*/ 55 w 620"/>
                <a:gd name="T41" fmla="*/ 260 h 612"/>
                <a:gd name="T42" fmla="*/ 54 w 620"/>
                <a:gd name="T43" fmla="*/ 299 h 612"/>
                <a:gd name="T44" fmla="*/ 55 w 620"/>
                <a:gd name="T45" fmla="*/ 318 h 612"/>
                <a:gd name="T46" fmla="*/ 192 w 620"/>
                <a:gd name="T47" fmla="*/ 251 h 612"/>
                <a:gd name="T48" fmla="*/ 180 w 620"/>
                <a:gd name="T49" fmla="*/ 293 h 612"/>
                <a:gd name="T50" fmla="*/ 139 w 620"/>
                <a:gd name="T51" fmla="*/ 379 h 612"/>
                <a:gd name="T52" fmla="*/ 144 w 620"/>
                <a:gd name="T53" fmla="*/ 394 h 612"/>
                <a:gd name="T54" fmla="*/ 148 w 620"/>
                <a:gd name="T55" fmla="*/ 421 h 612"/>
                <a:gd name="T56" fmla="*/ 176 w 620"/>
                <a:gd name="T57" fmla="*/ 452 h 612"/>
                <a:gd name="T58" fmla="*/ 211 w 620"/>
                <a:gd name="T59" fmla="*/ 475 h 612"/>
                <a:gd name="T60" fmla="*/ 238 w 620"/>
                <a:gd name="T61" fmla="*/ 516 h 612"/>
                <a:gd name="T62" fmla="*/ 268 w 620"/>
                <a:gd name="T63" fmla="*/ 523 h 612"/>
                <a:gd name="T64" fmla="*/ 284 w 620"/>
                <a:gd name="T65" fmla="*/ 565 h 612"/>
                <a:gd name="T66" fmla="*/ 318 w 620"/>
                <a:gd name="T67" fmla="*/ 601 h 612"/>
                <a:gd name="T68" fmla="*/ 338 w 620"/>
                <a:gd name="T69" fmla="*/ 606 h 612"/>
                <a:gd name="T70" fmla="*/ 346 w 620"/>
                <a:gd name="T71" fmla="*/ 607 h 612"/>
                <a:gd name="T72" fmla="*/ 360 w 620"/>
                <a:gd name="T73" fmla="*/ 608 h 612"/>
                <a:gd name="T74" fmla="*/ 458 w 620"/>
                <a:gd name="T75" fmla="*/ 555 h 612"/>
                <a:gd name="T76" fmla="*/ 493 w 620"/>
                <a:gd name="T77" fmla="*/ 527 h 612"/>
                <a:gd name="T78" fmla="*/ 516 w 620"/>
                <a:gd name="T79" fmla="*/ 505 h 612"/>
                <a:gd name="T80" fmla="*/ 548 w 620"/>
                <a:gd name="T81" fmla="*/ 511 h 612"/>
                <a:gd name="T82" fmla="*/ 568 w 620"/>
                <a:gd name="T83" fmla="*/ 512 h 612"/>
                <a:gd name="T84" fmla="*/ 564 w 620"/>
                <a:gd name="T85" fmla="*/ 483 h 612"/>
                <a:gd name="T86" fmla="*/ 526 w 620"/>
                <a:gd name="T87" fmla="*/ 480 h 612"/>
                <a:gd name="T88" fmla="*/ 502 w 620"/>
                <a:gd name="T89" fmla="*/ 460 h 612"/>
                <a:gd name="T90" fmla="*/ 539 w 620"/>
                <a:gd name="T91" fmla="*/ 448 h 612"/>
                <a:gd name="T92" fmla="*/ 548 w 620"/>
                <a:gd name="T93" fmla="*/ 403 h 612"/>
                <a:gd name="T94" fmla="*/ 569 w 620"/>
                <a:gd name="T95" fmla="*/ 320 h 612"/>
                <a:gd name="T96" fmla="*/ 613 w 620"/>
                <a:gd name="T97" fmla="*/ 366 h 61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620" h="612">
                  <a:moveTo>
                    <a:pt x="611" y="353"/>
                  </a:moveTo>
                  <a:cubicBezTo>
                    <a:pt x="607" y="349"/>
                    <a:pt x="599" y="347"/>
                    <a:pt x="595" y="342"/>
                  </a:cubicBezTo>
                  <a:cubicBezTo>
                    <a:pt x="591" y="336"/>
                    <a:pt x="590" y="328"/>
                    <a:pt x="589" y="321"/>
                  </a:cubicBezTo>
                  <a:cubicBezTo>
                    <a:pt x="589" y="314"/>
                    <a:pt x="586" y="293"/>
                    <a:pt x="589" y="287"/>
                  </a:cubicBezTo>
                  <a:cubicBezTo>
                    <a:pt x="591" y="282"/>
                    <a:pt x="598" y="280"/>
                    <a:pt x="606" y="279"/>
                  </a:cubicBezTo>
                  <a:cubicBezTo>
                    <a:pt x="603" y="277"/>
                    <a:pt x="599" y="274"/>
                    <a:pt x="595" y="272"/>
                  </a:cubicBezTo>
                  <a:cubicBezTo>
                    <a:pt x="579" y="261"/>
                    <a:pt x="566" y="265"/>
                    <a:pt x="556" y="246"/>
                  </a:cubicBezTo>
                  <a:cubicBezTo>
                    <a:pt x="540" y="214"/>
                    <a:pt x="552" y="175"/>
                    <a:pt x="511" y="164"/>
                  </a:cubicBezTo>
                  <a:cubicBezTo>
                    <a:pt x="495" y="160"/>
                    <a:pt x="481" y="160"/>
                    <a:pt x="464" y="160"/>
                  </a:cubicBezTo>
                  <a:cubicBezTo>
                    <a:pt x="450" y="160"/>
                    <a:pt x="436" y="165"/>
                    <a:pt x="422" y="161"/>
                  </a:cubicBezTo>
                  <a:cubicBezTo>
                    <a:pt x="411" y="158"/>
                    <a:pt x="404" y="147"/>
                    <a:pt x="394" y="143"/>
                  </a:cubicBezTo>
                  <a:cubicBezTo>
                    <a:pt x="377" y="135"/>
                    <a:pt x="378" y="128"/>
                    <a:pt x="390" y="115"/>
                  </a:cubicBezTo>
                  <a:cubicBezTo>
                    <a:pt x="398" y="106"/>
                    <a:pt x="408" y="93"/>
                    <a:pt x="397" y="81"/>
                  </a:cubicBezTo>
                  <a:cubicBezTo>
                    <a:pt x="391" y="74"/>
                    <a:pt x="380" y="72"/>
                    <a:pt x="372" y="69"/>
                  </a:cubicBezTo>
                  <a:cubicBezTo>
                    <a:pt x="363" y="66"/>
                    <a:pt x="359" y="61"/>
                    <a:pt x="351" y="57"/>
                  </a:cubicBezTo>
                  <a:cubicBezTo>
                    <a:pt x="346" y="54"/>
                    <a:pt x="341" y="55"/>
                    <a:pt x="336" y="53"/>
                  </a:cubicBezTo>
                  <a:cubicBezTo>
                    <a:pt x="328" y="48"/>
                    <a:pt x="325" y="38"/>
                    <a:pt x="321" y="31"/>
                  </a:cubicBezTo>
                  <a:cubicBezTo>
                    <a:pt x="317" y="24"/>
                    <a:pt x="312" y="17"/>
                    <a:pt x="313" y="9"/>
                  </a:cubicBezTo>
                  <a:cubicBezTo>
                    <a:pt x="310" y="10"/>
                    <a:pt x="306" y="10"/>
                    <a:pt x="304" y="9"/>
                  </a:cubicBezTo>
                  <a:cubicBezTo>
                    <a:pt x="300" y="7"/>
                    <a:pt x="301" y="3"/>
                    <a:pt x="298" y="2"/>
                  </a:cubicBezTo>
                  <a:cubicBezTo>
                    <a:pt x="295" y="0"/>
                    <a:pt x="293" y="2"/>
                    <a:pt x="291" y="4"/>
                  </a:cubicBezTo>
                  <a:cubicBezTo>
                    <a:pt x="287" y="8"/>
                    <a:pt x="283" y="13"/>
                    <a:pt x="278" y="17"/>
                  </a:cubicBezTo>
                  <a:cubicBezTo>
                    <a:pt x="276" y="19"/>
                    <a:pt x="273" y="21"/>
                    <a:pt x="272" y="23"/>
                  </a:cubicBezTo>
                  <a:cubicBezTo>
                    <a:pt x="271" y="26"/>
                    <a:pt x="272" y="26"/>
                    <a:pt x="272" y="30"/>
                  </a:cubicBezTo>
                  <a:cubicBezTo>
                    <a:pt x="273" y="32"/>
                    <a:pt x="274" y="31"/>
                    <a:pt x="273" y="33"/>
                  </a:cubicBezTo>
                  <a:cubicBezTo>
                    <a:pt x="273" y="35"/>
                    <a:pt x="271" y="37"/>
                    <a:pt x="271" y="38"/>
                  </a:cubicBezTo>
                  <a:cubicBezTo>
                    <a:pt x="270" y="42"/>
                    <a:pt x="274" y="45"/>
                    <a:pt x="272" y="48"/>
                  </a:cubicBezTo>
                  <a:cubicBezTo>
                    <a:pt x="271" y="51"/>
                    <a:pt x="265" y="48"/>
                    <a:pt x="263" y="51"/>
                  </a:cubicBezTo>
                  <a:cubicBezTo>
                    <a:pt x="260" y="55"/>
                    <a:pt x="265" y="59"/>
                    <a:pt x="268" y="60"/>
                  </a:cubicBezTo>
                  <a:cubicBezTo>
                    <a:pt x="273" y="60"/>
                    <a:pt x="277" y="58"/>
                    <a:pt x="281" y="57"/>
                  </a:cubicBezTo>
                  <a:cubicBezTo>
                    <a:pt x="286" y="57"/>
                    <a:pt x="287" y="59"/>
                    <a:pt x="291" y="61"/>
                  </a:cubicBezTo>
                  <a:cubicBezTo>
                    <a:pt x="295" y="64"/>
                    <a:pt x="296" y="64"/>
                    <a:pt x="294" y="70"/>
                  </a:cubicBezTo>
                  <a:cubicBezTo>
                    <a:pt x="294" y="71"/>
                    <a:pt x="294" y="71"/>
                    <a:pt x="294" y="72"/>
                  </a:cubicBezTo>
                  <a:cubicBezTo>
                    <a:pt x="298" y="74"/>
                    <a:pt x="303" y="78"/>
                    <a:pt x="307" y="86"/>
                  </a:cubicBezTo>
                  <a:cubicBezTo>
                    <a:pt x="314" y="98"/>
                    <a:pt x="310" y="110"/>
                    <a:pt x="311" y="122"/>
                  </a:cubicBezTo>
                  <a:cubicBezTo>
                    <a:pt x="312" y="135"/>
                    <a:pt x="318" y="137"/>
                    <a:pt x="321" y="148"/>
                  </a:cubicBezTo>
                  <a:cubicBezTo>
                    <a:pt x="328" y="166"/>
                    <a:pt x="321" y="188"/>
                    <a:pt x="299" y="194"/>
                  </a:cubicBezTo>
                  <a:cubicBezTo>
                    <a:pt x="288" y="197"/>
                    <a:pt x="275" y="191"/>
                    <a:pt x="264" y="194"/>
                  </a:cubicBezTo>
                  <a:cubicBezTo>
                    <a:pt x="251" y="197"/>
                    <a:pt x="245" y="203"/>
                    <a:pt x="230" y="204"/>
                  </a:cubicBezTo>
                  <a:cubicBezTo>
                    <a:pt x="207" y="205"/>
                    <a:pt x="187" y="201"/>
                    <a:pt x="164" y="209"/>
                  </a:cubicBezTo>
                  <a:cubicBezTo>
                    <a:pt x="141" y="216"/>
                    <a:pt x="117" y="226"/>
                    <a:pt x="94" y="235"/>
                  </a:cubicBezTo>
                  <a:cubicBezTo>
                    <a:pt x="81" y="240"/>
                    <a:pt x="62" y="247"/>
                    <a:pt x="55" y="260"/>
                  </a:cubicBezTo>
                  <a:cubicBezTo>
                    <a:pt x="49" y="272"/>
                    <a:pt x="55" y="285"/>
                    <a:pt x="49" y="298"/>
                  </a:cubicBezTo>
                  <a:cubicBezTo>
                    <a:pt x="51" y="298"/>
                    <a:pt x="53" y="298"/>
                    <a:pt x="54" y="299"/>
                  </a:cubicBezTo>
                  <a:cubicBezTo>
                    <a:pt x="46" y="317"/>
                    <a:pt x="0" y="322"/>
                    <a:pt x="0" y="336"/>
                  </a:cubicBezTo>
                  <a:cubicBezTo>
                    <a:pt x="22" y="341"/>
                    <a:pt x="38" y="331"/>
                    <a:pt x="55" y="318"/>
                  </a:cubicBezTo>
                  <a:cubicBezTo>
                    <a:pt x="70" y="306"/>
                    <a:pt x="84" y="302"/>
                    <a:pt x="101" y="293"/>
                  </a:cubicBezTo>
                  <a:cubicBezTo>
                    <a:pt x="128" y="279"/>
                    <a:pt x="158" y="241"/>
                    <a:pt x="192" y="251"/>
                  </a:cubicBezTo>
                  <a:cubicBezTo>
                    <a:pt x="194" y="261"/>
                    <a:pt x="187" y="263"/>
                    <a:pt x="184" y="271"/>
                  </a:cubicBezTo>
                  <a:cubicBezTo>
                    <a:pt x="182" y="276"/>
                    <a:pt x="183" y="289"/>
                    <a:pt x="180" y="293"/>
                  </a:cubicBezTo>
                  <a:cubicBezTo>
                    <a:pt x="173" y="305"/>
                    <a:pt x="155" y="310"/>
                    <a:pt x="145" y="322"/>
                  </a:cubicBezTo>
                  <a:cubicBezTo>
                    <a:pt x="130" y="338"/>
                    <a:pt x="140" y="357"/>
                    <a:pt x="139" y="379"/>
                  </a:cubicBezTo>
                  <a:cubicBezTo>
                    <a:pt x="139" y="385"/>
                    <a:pt x="137" y="390"/>
                    <a:pt x="136" y="395"/>
                  </a:cubicBezTo>
                  <a:cubicBezTo>
                    <a:pt x="138" y="395"/>
                    <a:pt x="141" y="394"/>
                    <a:pt x="144" y="394"/>
                  </a:cubicBezTo>
                  <a:cubicBezTo>
                    <a:pt x="148" y="393"/>
                    <a:pt x="152" y="390"/>
                    <a:pt x="157" y="390"/>
                  </a:cubicBezTo>
                  <a:cubicBezTo>
                    <a:pt x="159" y="402"/>
                    <a:pt x="145" y="408"/>
                    <a:pt x="148" y="421"/>
                  </a:cubicBezTo>
                  <a:cubicBezTo>
                    <a:pt x="150" y="432"/>
                    <a:pt x="168" y="436"/>
                    <a:pt x="151" y="450"/>
                  </a:cubicBezTo>
                  <a:cubicBezTo>
                    <a:pt x="161" y="451"/>
                    <a:pt x="169" y="449"/>
                    <a:pt x="176" y="452"/>
                  </a:cubicBezTo>
                  <a:cubicBezTo>
                    <a:pt x="179" y="454"/>
                    <a:pt x="187" y="466"/>
                    <a:pt x="192" y="467"/>
                  </a:cubicBezTo>
                  <a:cubicBezTo>
                    <a:pt x="203" y="471"/>
                    <a:pt x="209" y="459"/>
                    <a:pt x="211" y="475"/>
                  </a:cubicBezTo>
                  <a:cubicBezTo>
                    <a:pt x="212" y="478"/>
                    <a:pt x="203" y="488"/>
                    <a:pt x="205" y="496"/>
                  </a:cubicBezTo>
                  <a:cubicBezTo>
                    <a:pt x="233" y="479"/>
                    <a:pt x="215" y="504"/>
                    <a:pt x="238" y="516"/>
                  </a:cubicBezTo>
                  <a:cubicBezTo>
                    <a:pt x="236" y="523"/>
                    <a:pt x="243" y="540"/>
                    <a:pt x="253" y="540"/>
                  </a:cubicBezTo>
                  <a:cubicBezTo>
                    <a:pt x="267" y="539"/>
                    <a:pt x="254" y="524"/>
                    <a:pt x="268" y="523"/>
                  </a:cubicBezTo>
                  <a:cubicBezTo>
                    <a:pt x="273" y="523"/>
                    <a:pt x="286" y="538"/>
                    <a:pt x="286" y="540"/>
                  </a:cubicBezTo>
                  <a:cubicBezTo>
                    <a:pt x="289" y="548"/>
                    <a:pt x="290" y="556"/>
                    <a:pt x="284" y="565"/>
                  </a:cubicBezTo>
                  <a:cubicBezTo>
                    <a:pt x="292" y="560"/>
                    <a:pt x="301" y="551"/>
                    <a:pt x="310" y="561"/>
                  </a:cubicBezTo>
                  <a:cubicBezTo>
                    <a:pt x="293" y="575"/>
                    <a:pt x="297" y="597"/>
                    <a:pt x="318" y="601"/>
                  </a:cubicBezTo>
                  <a:cubicBezTo>
                    <a:pt x="321" y="602"/>
                    <a:pt x="325" y="599"/>
                    <a:pt x="329" y="600"/>
                  </a:cubicBezTo>
                  <a:cubicBezTo>
                    <a:pt x="330" y="601"/>
                    <a:pt x="340" y="606"/>
                    <a:pt x="338" y="606"/>
                  </a:cubicBezTo>
                  <a:cubicBezTo>
                    <a:pt x="339" y="606"/>
                    <a:pt x="339" y="611"/>
                    <a:pt x="342" y="612"/>
                  </a:cubicBezTo>
                  <a:cubicBezTo>
                    <a:pt x="344" y="612"/>
                    <a:pt x="347" y="607"/>
                    <a:pt x="346" y="607"/>
                  </a:cubicBezTo>
                  <a:cubicBezTo>
                    <a:pt x="347" y="607"/>
                    <a:pt x="356" y="603"/>
                    <a:pt x="358" y="603"/>
                  </a:cubicBezTo>
                  <a:cubicBezTo>
                    <a:pt x="359" y="605"/>
                    <a:pt x="359" y="606"/>
                    <a:pt x="360" y="608"/>
                  </a:cubicBezTo>
                  <a:cubicBezTo>
                    <a:pt x="379" y="588"/>
                    <a:pt x="401" y="571"/>
                    <a:pt x="430" y="564"/>
                  </a:cubicBezTo>
                  <a:cubicBezTo>
                    <a:pt x="438" y="562"/>
                    <a:pt x="451" y="560"/>
                    <a:pt x="458" y="555"/>
                  </a:cubicBezTo>
                  <a:cubicBezTo>
                    <a:pt x="465" y="550"/>
                    <a:pt x="466" y="542"/>
                    <a:pt x="472" y="537"/>
                  </a:cubicBezTo>
                  <a:cubicBezTo>
                    <a:pt x="476" y="533"/>
                    <a:pt x="489" y="533"/>
                    <a:pt x="493" y="527"/>
                  </a:cubicBezTo>
                  <a:cubicBezTo>
                    <a:pt x="497" y="522"/>
                    <a:pt x="492" y="514"/>
                    <a:pt x="498" y="508"/>
                  </a:cubicBezTo>
                  <a:cubicBezTo>
                    <a:pt x="503" y="502"/>
                    <a:pt x="510" y="504"/>
                    <a:pt x="516" y="505"/>
                  </a:cubicBezTo>
                  <a:cubicBezTo>
                    <a:pt x="523" y="505"/>
                    <a:pt x="527" y="505"/>
                    <a:pt x="534" y="505"/>
                  </a:cubicBezTo>
                  <a:cubicBezTo>
                    <a:pt x="546" y="504"/>
                    <a:pt x="543" y="504"/>
                    <a:pt x="548" y="511"/>
                  </a:cubicBezTo>
                  <a:cubicBezTo>
                    <a:pt x="551" y="517"/>
                    <a:pt x="547" y="526"/>
                    <a:pt x="559" y="524"/>
                  </a:cubicBezTo>
                  <a:cubicBezTo>
                    <a:pt x="557" y="514"/>
                    <a:pt x="565" y="518"/>
                    <a:pt x="568" y="512"/>
                  </a:cubicBezTo>
                  <a:cubicBezTo>
                    <a:pt x="571" y="504"/>
                    <a:pt x="565" y="498"/>
                    <a:pt x="575" y="493"/>
                  </a:cubicBezTo>
                  <a:cubicBezTo>
                    <a:pt x="569" y="489"/>
                    <a:pt x="567" y="487"/>
                    <a:pt x="564" y="483"/>
                  </a:cubicBezTo>
                  <a:cubicBezTo>
                    <a:pt x="561" y="480"/>
                    <a:pt x="556" y="473"/>
                    <a:pt x="552" y="471"/>
                  </a:cubicBezTo>
                  <a:cubicBezTo>
                    <a:pt x="540" y="466"/>
                    <a:pt x="539" y="481"/>
                    <a:pt x="526" y="480"/>
                  </a:cubicBezTo>
                  <a:cubicBezTo>
                    <a:pt x="522" y="461"/>
                    <a:pt x="505" y="472"/>
                    <a:pt x="493" y="464"/>
                  </a:cubicBezTo>
                  <a:cubicBezTo>
                    <a:pt x="496" y="458"/>
                    <a:pt x="498" y="462"/>
                    <a:pt x="502" y="460"/>
                  </a:cubicBezTo>
                  <a:cubicBezTo>
                    <a:pt x="505" y="458"/>
                    <a:pt x="510" y="455"/>
                    <a:pt x="512" y="454"/>
                  </a:cubicBezTo>
                  <a:cubicBezTo>
                    <a:pt x="521" y="451"/>
                    <a:pt x="530" y="447"/>
                    <a:pt x="539" y="448"/>
                  </a:cubicBezTo>
                  <a:cubicBezTo>
                    <a:pt x="542" y="438"/>
                    <a:pt x="534" y="440"/>
                    <a:pt x="538" y="429"/>
                  </a:cubicBezTo>
                  <a:cubicBezTo>
                    <a:pt x="542" y="419"/>
                    <a:pt x="548" y="414"/>
                    <a:pt x="548" y="403"/>
                  </a:cubicBezTo>
                  <a:cubicBezTo>
                    <a:pt x="547" y="388"/>
                    <a:pt x="544" y="376"/>
                    <a:pt x="550" y="361"/>
                  </a:cubicBezTo>
                  <a:cubicBezTo>
                    <a:pt x="552" y="356"/>
                    <a:pt x="567" y="320"/>
                    <a:pt x="569" y="320"/>
                  </a:cubicBezTo>
                  <a:cubicBezTo>
                    <a:pt x="573" y="320"/>
                    <a:pt x="596" y="354"/>
                    <a:pt x="600" y="359"/>
                  </a:cubicBezTo>
                  <a:cubicBezTo>
                    <a:pt x="604" y="363"/>
                    <a:pt x="607" y="371"/>
                    <a:pt x="613" y="366"/>
                  </a:cubicBezTo>
                  <a:cubicBezTo>
                    <a:pt x="620" y="361"/>
                    <a:pt x="614" y="357"/>
                    <a:pt x="611" y="35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8" name="Freeform 54"/>
            <p:cNvSpPr>
              <a:spLocks/>
            </p:cNvSpPr>
            <p:nvPr/>
          </p:nvSpPr>
          <p:spPr bwMode="auto">
            <a:xfrm>
              <a:off x="13463587" y="10374310"/>
              <a:ext cx="2486023" cy="1425576"/>
            </a:xfrm>
            <a:custGeom>
              <a:avLst/>
              <a:gdLst>
                <a:gd name="T0" fmla="*/ 630 w 663"/>
                <a:gd name="T1" fmla="*/ 197 h 380"/>
                <a:gd name="T2" fmla="*/ 623 w 663"/>
                <a:gd name="T3" fmla="*/ 203 h 380"/>
                <a:gd name="T4" fmla="*/ 613 w 663"/>
                <a:gd name="T5" fmla="*/ 198 h 380"/>
                <a:gd name="T6" fmla="*/ 602 w 663"/>
                <a:gd name="T7" fmla="*/ 210 h 380"/>
                <a:gd name="T8" fmla="*/ 570 w 663"/>
                <a:gd name="T9" fmla="*/ 211 h 380"/>
                <a:gd name="T10" fmla="*/ 559 w 663"/>
                <a:gd name="T11" fmla="*/ 202 h 380"/>
                <a:gd name="T12" fmla="*/ 540 w 663"/>
                <a:gd name="T13" fmla="*/ 197 h 380"/>
                <a:gd name="T14" fmla="*/ 538 w 663"/>
                <a:gd name="T15" fmla="*/ 163 h 380"/>
                <a:gd name="T16" fmla="*/ 537 w 663"/>
                <a:gd name="T17" fmla="*/ 163 h 380"/>
                <a:gd name="T18" fmla="*/ 508 w 663"/>
                <a:gd name="T19" fmla="*/ 169 h 380"/>
                <a:gd name="T20" fmla="*/ 487 w 663"/>
                <a:gd name="T21" fmla="*/ 153 h 380"/>
                <a:gd name="T22" fmla="*/ 430 w 663"/>
                <a:gd name="T23" fmla="*/ 135 h 380"/>
                <a:gd name="T24" fmla="*/ 383 w 663"/>
                <a:gd name="T25" fmla="*/ 110 h 380"/>
                <a:gd name="T26" fmla="*/ 378 w 663"/>
                <a:gd name="T27" fmla="*/ 83 h 380"/>
                <a:gd name="T28" fmla="*/ 362 w 663"/>
                <a:gd name="T29" fmla="*/ 65 h 380"/>
                <a:gd name="T30" fmla="*/ 341 w 663"/>
                <a:gd name="T31" fmla="*/ 68 h 380"/>
                <a:gd name="T32" fmla="*/ 329 w 663"/>
                <a:gd name="T33" fmla="*/ 51 h 380"/>
                <a:gd name="T34" fmla="*/ 319 w 663"/>
                <a:gd name="T35" fmla="*/ 56 h 380"/>
                <a:gd name="T36" fmla="*/ 313 w 663"/>
                <a:gd name="T37" fmla="*/ 46 h 380"/>
                <a:gd name="T38" fmla="*/ 289 w 663"/>
                <a:gd name="T39" fmla="*/ 3 h 380"/>
                <a:gd name="T40" fmla="*/ 269 w 663"/>
                <a:gd name="T41" fmla="*/ 16 h 380"/>
                <a:gd name="T42" fmla="*/ 230 w 663"/>
                <a:gd name="T43" fmla="*/ 33 h 380"/>
                <a:gd name="T44" fmla="*/ 226 w 663"/>
                <a:gd name="T45" fmla="*/ 57 h 380"/>
                <a:gd name="T46" fmla="*/ 182 w 663"/>
                <a:gd name="T47" fmla="*/ 50 h 380"/>
                <a:gd name="T48" fmla="*/ 182 w 663"/>
                <a:gd name="T49" fmla="*/ 36 h 380"/>
                <a:gd name="T50" fmla="*/ 120 w 663"/>
                <a:gd name="T51" fmla="*/ 57 h 380"/>
                <a:gd name="T52" fmla="*/ 103 w 663"/>
                <a:gd name="T53" fmla="*/ 61 h 380"/>
                <a:gd name="T54" fmla="*/ 83 w 663"/>
                <a:gd name="T55" fmla="*/ 49 h 380"/>
                <a:gd name="T56" fmla="*/ 56 w 663"/>
                <a:gd name="T57" fmla="*/ 14 h 380"/>
                <a:gd name="T58" fmla="*/ 0 w 663"/>
                <a:gd name="T59" fmla="*/ 68 h 380"/>
                <a:gd name="T60" fmla="*/ 18 w 663"/>
                <a:gd name="T61" fmla="*/ 87 h 380"/>
                <a:gd name="T62" fmla="*/ 30 w 663"/>
                <a:gd name="T63" fmla="*/ 190 h 380"/>
                <a:gd name="T64" fmla="*/ 28 w 663"/>
                <a:gd name="T65" fmla="*/ 232 h 380"/>
                <a:gd name="T66" fmla="*/ 36 w 663"/>
                <a:gd name="T67" fmla="*/ 259 h 380"/>
                <a:gd name="T68" fmla="*/ 84 w 663"/>
                <a:gd name="T69" fmla="*/ 254 h 380"/>
                <a:gd name="T70" fmla="*/ 86 w 663"/>
                <a:gd name="T71" fmla="*/ 294 h 380"/>
                <a:gd name="T72" fmla="*/ 129 w 663"/>
                <a:gd name="T73" fmla="*/ 304 h 380"/>
                <a:gd name="T74" fmla="*/ 127 w 663"/>
                <a:gd name="T75" fmla="*/ 245 h 380"/>
                <a:gd name="T76" fmla="*/ 163 w 663"/>
                <a:gd name="T77" fmla="*/ 251 h 380"/>
                <a:gd name="T78" fmla="*/ 165 w 663"/>
                <a:gd name="T79" fmla="*/ 283 h 380"/>
                <a:gd name="T80" fmla="*/ 175 w 663"/>
                <a:gd name="T81" fmla="*/ 311 h 380"/>
                <a:gd name="T82" fmla="*/ 192 w 663"/>
                <a:gd name="T83" fmla="*/ 336 h 380"/>
                <a:gd name="T84" fmla="*/ 216 w 663"/>
                <a:gd name="T85" fmla="*/ 360 h 380"/>
                <a:gd name="T86" fmla="*/ 224 w 663"/>
                <a:gd name="T87" fmla="*/ 380 h 380"/>
                <a:gd name="T88" fmla="*/ 264 w 663"/>
                <a:gd name="T89" fmla="*/ 364 h 380"/>
                <a:gd name="T90" fmla="*/ 381 w 663"/>
                <a:gd name="T91" fmla="*/ 352 h 380"/>
                <a:gd name="T92" fmla="*/ 514 w 663"/>
                <a:gd name="T93" fmla="*/ 361 h 380"/>
                <a:gd name="T94" fmla="*/ 620 w 663"/>
                <a:gd name="T95" fmla="*/ 359 h 380"/>
                <a:gd name="T96" fmla="*/ 642 w 663"/>
                <a:gd name="T97" fmla="*/ 374 h 380"/>
                <a:gd name="T98" fmla="*/ 649 w 663"/>
                <a:gd name="T99" fmla="*/ 352 h 380"/>
                <a:gd name="T100" fmla="*/ 622 w 663"/>
                <a:gd name="T101" fmla="*/ 344 h 380"/>
                <a:gd name="T102" fmla="*/ 629 w 663"/>
                <a:gd name="T103" fmla="*/ 305 h 380"/>
                <a:gd name="T104" fmla="*/ 651 w 663"/>
                <a:gd name="T105" fmla="*/ 229 h 380"/>
                <a:gd name="T106" fmla="*/ 657 w 663"/>
                <a:gd name="T107" fmla="*/ 206 h 380"/>
                <a:gd name="T108" fmla="*/ 630 w 663"/>
                <a:gd name="T109" fmla="*/ 197 h 3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663" h="380">
                  <a:moveTo>
                    <a:pt x="630" y="197"/>
                  </a:moveTo>
                  <a:cubicBezTo>
                    <a:pt x="629" y="197"/>
                    <a:pt x="627" y="203"/>
                    <a:pt x="623" y="203"/>
                  </a:cubicBezTo>
                  <a:cubicBezTo>
                    <a:pt x="621" y="203"/>
                    <a:pt x="612" y="198"/>
                    <a:pt x="613" y="198"/>
                  </a:cubicBezTo>
                  <a:cubicBezTo>
                    <a:pt x="605" y="200"/>
                    <a:pt x="609" y="204"/>
                    <a:pt x="602" y="210"/>
                  </a:cubicBezTo>
                  <a:cubicBezTo>
                    <a:pt x="593" y="218"/>
                    <a:pt x="580" y="217"/>
                    <a:pt x="570" y="211"/>
                  </a:cubicBezTo>
                  <a:cubicBezTo>
                    <a:pt x="568" y="211"/>
                    <a:pt x="563" y="204"/>
                    <a:pt x="559" y="202"/>
                  </a:cubicBezTo>
                  <a:cubicBezTo>
                    <a:pt x="553" y="199"/>
                    <a:pt x="546" y="199"/>
                    <a:pt x="540" y="197"/>
                  </a:cubicBezTo>
                  <a:cubicBezTo>
                    <a:pt x="540" y="184"/>
                    <a:pt x="543" y="174"/>
                    <a:pt x="538" y="163"/>
                  </a:cubicBezTo>
                  <a:cubicBezTo>
                    <a:pt x="537" y="163"/>
                    <a:pt x="537" y="163"/>
                    <a:pt x="537" y="163"/>
                  </a:cubicBezTo>
                  <a:cubicBezTo>
                    <a:pt x="535" y="162"/>
                    <a:pt x="513" y="170"/>
                    <a:pt x="508" y="169"/>
                  </a:cubicBezTo>
                  <a:cubicBezTo>
                    <a:pt x="495" y="167"/>
                    <a:pt x="496" y="163"/>
                    <a:pt x="487" y="153"/>
                  </a:cubicBezTo>
                  <a:cubicBezTo>
                    <a:pt x="467" y="133"/>
                    <a:pt x="455" y="139"/>
                    <a:pt x="430" y="135"/>
                  </a:cubicBezTo>
                  <a:cubicBezTo>
                    <a:pt x="417" y="133"/>
                    <a:pt x="389" y="120"/>
                    <a:pt x="383" y="110"/>
                  </a:cubicBezTo>
                  <a:cubicBezTo>
                    <a:pt x="378" y="102"/>
                    <a:pt x="382" y="91"/>
                    <a:pt x="378" y="83"/>
                  </a:cubicBezTo>
                  <a:cubicBezTo>
                    <a:pt x="375" y="78"/>
                    <a:pt x="368" y="71"/>
                    <a:pt x="362" y="65"/>
                  </a:cubicBezTo>
                  <a:cubicBezTo>
                    <a:pt x="355" y="69"/>
                    <a:pt x="347" y="72"/>
                    <a:pt x="341" y="68"/>
                  </a:cubicBezTo>
                  <a:cubicBezTo>
                    <a:pt x="335" y="64"/>
                    <a:pt x="336" y="55"/>
                    <a:pt x="329" y="51"/>
                  </a:cubicBezTo>
                  <a:cubicBezTo>
                    <a:pt x="326" y="49"/>
                    <a:pt x="324" y="58"/>
                    <a:pt x="319" y="56"/>
                  </a:cubicBezTo>
                  <a:cubicBezTo>
                    <a:pt x="316" y="54"/>
                    <a:pt x="315" y="48"/>
                    <a:pt x="313" y="46"/>
                  </a:cubicBezTo>
                  <a:cubicBezTo>
                    <a:pt x="305" y="37"/>
                    <a:pt x="289" y="16"/>
                    <a:pt x="289" y="3"/>
                  </a:cubicBezTo>
                  <a:cubicBezTo>
                    <a:pt x="277" y="0"/>
                    <a:pt x="265" y="0"/>
                    <a:pt x="269" y="16"/>
                  </a:cubicBezTo>
                  <a:cubicBezTo>
                    <a:pt x="255" y="13"/>
                    <a:pt x="244" y="28"/>
                    <a:pt x="230" y="33"/>
                  </a:cubicBezTo>
                  <a:cubicBezTo>
                    <a:pt x="203" y="42"/>
                    <a:pt x="229" y="39"/>
                    <a:pt x="226" y="57"/>
                  </a:cubicBezTo>
                  <a:cubicBezTo>
                    <a:pt x="208" y="59"/>
                    <a:pt x="194" y="38"/>
                    <a:pt x="182" y="50"/>
                  </a:cubicBezTo>
                  <a:cubicBezTo>
                    <a:pt x="183" y="46"/>
                    <a:pt x="182" y="40"/>
                    <a:pt x="182" y="36"/>
                  </a:cubicBezTo>
                  <a:cubicBezTo>
                    <a:pt x="169" y="37"/>
                    <a:pt x="117" y="41"/>
                    <a:pt x="120" y="57"/>
                  </a:cubicBezTo>
                  <a:cubicBezTo>
                    <a:pt x="112" y="56"/>
                    <a:pt x="110" y="62"/>
                    <a:pt x="103" y="61"/>
                  </a:cubicBezTo>
                  <a:cubicBezTo>
                    <a:pt x="96" y="60"/>
                    <a:pt x="87" y="53"/>
                    <a:pt x="83" y="49"/>
                  </a:cubicBezTo>
                  <a:cubicBezTo>
                    <a:pt x="73" y="41"/>
                    <a:pt x="66" y="20"/>
                    <a:pt x="56" y="14"/>
                  </a:cubicBezTo>
                  <a:cubicBezTo>
                    <a:pt x="33" y="0"/>
                    <a:pt x="16" y="48"/>
                    <a:pt x="0" y="68"/>
                  </a:cubicBezTo>
                  <a:cubicBezTo>
                    <a:pt x="5" y="73"/>
                    <a:pt x="12" y="78"/>
                    <a:pt x="18" y="87"/>
                  </a:cubicBezTo>
                  <a:cubicBezTo>
                    <a:pt x="36" y="112"/>
                    <a:pt x="37" y="161"/>
                    <a:pt x="30" y="190"/>
                  </a:cubicBezTo>
                  <a:cubicBezTo>
                    <a:pt x="26" y="207"/>
                    <a:pt x="23" y="214"/>
                    <a:pt x="28" y="232"/>
                  </a:cubicBezTo>
                  <a:cubicBezTo>
                    <a:pt x="30" y="240"/>
                    <a:pt x="32" y="250"/>
                    <a:pt x="36" y="259"/>
                  </a:cubicBezTo>
                  <a:cubicBezTo>
                    <a:pt x="50" y="246"/>
                    <a:pt x="78" y="238"/>
                    <a:pt x="84" y="254"/>
                  </a:cubicBezTo>
                  <a:cubicBezTo>
                    <a:pt x="88" y="265"/>
                    <a:pt x="72" y="280"/>
                    <a:pt x="86" y="294"/>
                  </a:cubicBezTo>
                  <a:cubicBezTo>
                    <a:pt x="96" y="304"/>
                    <a:pt x="116" y="303"/>
                    <a:pt x="129" y="304"/>
                  </a:cubicBezTo>
                  <a:cubicBezTo>
                    <a:pt x="133" y="284"/>
                    <a:pt x="125" y="264"/>
                    <a:pt x="127" y="245"/>
                  </a:cubicBezTo>
                  <a:cubicBezTo>
                    <a:pt x="130" y="216"/>
                    <a:pt x="156" y="231"/>
                    <a:pt x="163" y="251"/>
                  </a:cubicBezTo>
                  <a:cubicBezTo>
                    <a:pt x="166" y="261"/>
                    <a:pt x="163" y="273"/>
                    <a:pt x="165" y="283"/>
                  </a:cubicBezTo>
                  <a:cubicBezTo>
                    <a:pt x="167" y="292"/>
                    <a:pt x="172" y="302"/>
                    <a:pt x="175" y="311"/>
                  </a:cubicBezTo>
                  <a:cubicBezTo>
                    <a:pt x="179" y="327"/>
                    <a:pt x="179" y="327"/>
                    <a:pt x="192" y="336"/>
                  </a:cubicBezTo>
                  <a:cubicBezTo>
                    <a:pt x="204" y="343"/>
                    <a:pt x="209" y="348"/>
                    <a:pt x="216" y="360"/>
                  </a:cubicBezTo>
                  <a:cubicBezTo>
                    <a:pt x="220" y="367"/>
                    <a:pt x="223" y="373"/>
                    <a:pt x="224" y="380"/>
                  </a:cubicBezTo>
                  <a:cubicBezTo>
                    <a:pt x="238" y="380"/>
                    <a:pt x="253" y="371"/>
                    <a:pt x="264" y="364"/>
                  </a:cubicBezTo>
                  <a:cubicBezTo>
                    <a:pt x="292" y="344"/>
                    <a:pt x="348" y="349"/>
                    <a:pt x="381" y="352"/>
                  </a:cubicBezTo>
                  <a:cubicBezTo>
                    <a:pt x="428" y="357"/>
                    <a:pt x="466" y="371"/>
                    <a:pt x="514" y="361"/>
                  </a:cubicBezTo>
                  <a:cubicBezTo>
                    <a:pt x="553" y="353"/>
                    <a:pt x="581" y="339"/>
                    <a:pt x="620" y="359"/>
                  </a:cubicBezTo>
                  <a:cubicBezTo>
                    <a:pt x="628" y="364"/>
                    <a:pt x="635" y="369"/>
                    <a:pt x="642" y="374"/>
                  </a:cubicBezTo>
                  <a:cubicBezTo>
                    <a:pt x="648" y="367"/>
                    <a:pt x="652" y="359"/>
                    <a:pt x="649" y="352"/>
                  </a:cubicBezTo>
                  <a:cubicBezTo>
                    <a:pt x="645" y="345"/>
                    <a:pt x="629" y="345"/>
                    <a:pt x="622" y="344"/>
                  </a:cubicBezTo>
                  <a:cubicBezTo>
                    <a:pt x="620" y="330"/>
                    <a:pt x="628" y="319"/>
                    <a:pt x="629" y="305"/>
                  </a:cubicBezTo>
                  <a:cubicBezTo>
                    <a:pt x="663" y="304"/>
                    <a:pt x="651" y="249"/>
                    <a:pt x="651" y="229"/>
                  </a:cubicBezTo>
                  <a:cubicBezTo>
                    <a:pt x="651" y="217"/>
                    <a:pt x="653" y="211"/>
                    <a:pt x="657" y="206"/>
                  </a:cubicBezTo>
                  <a:cubicBezTo>
                    <a:pt x="650" y="199"/>
                    <a:pt x="642" y="196"/>
                    <a:pt x="630" y="197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49" name="Freeform 55"/>
            <p:cNvSpPr>
              <a:spLocks/>
            </p:cNvSpPr>
            <p:nvPr/>
          </p:nvSpPr>
          <p:spPr bwMode="auto">
            <a:xfrm>
              <a:off x="14820901" y="10347323"/>
              <a:ext cx="1425576" cy="844552"/>
            </a:xfrm>
            <a:custGeom>
              <a:avLst/>
              <a:gdLst>
                <a:gd name="T0" fmla="*/ 285 w 380"/>
                <a:gd name="T1" fmla="*/ 82 h 225"/>
                <a:gd name="T2" fmla="*/ 160 w 380"/>
                <a:gd name="T3" fmla="*/ 49 h 225"/>
                <a:gd name="T4" fmla="*/ 97 w 380"/>
                <a:gd name="T5" fmla="*/ 29 h 225"/>
                <a:gd name="T6" fmla="*/ 39 w 380"/>
                <a:gd name="T7" fmla="*/ 3 h 225"/>
                <a:gd name="T8" fmla="*/ 27 w 380"/>
                <a:gd name="T9" fmla="*/ 46 h 225"/>
                <a:gd name="T10" fmla="*/ 0 w 380"/>
                <a:gd name="T11" fmla="*/ 72 h 225"/>
                <a:gd name="T12" fmla="*/ 16 w 380"/>
                <a:gd name="T13" fmla="*/ 90 h 225"/>
                <a:gd name="T14" fmla="*/ 21 w 380"/>
                <a:gd name="T15" fmla="*/ 117 h 225"/>
                <a:gd name="T16" fmla="*/ 68 w 380"/>
                <a:gd name="T17" fmla="*/ 142 h 225"/>
                <a:gd name="T18" fmla="*/ 125 w 380"/>
                <a:gd name="T19" fmla="*/ 160 h 225"/>
                <a:gd name="T20" fmla="*/ 146 w 380"/>
                <a:gd name="T21" fmla="*/ 176 h 225"/>
                <a:gd name="T22" fmla="*/ 175 w 380"/>
                <a:gd name="T23" fmla="*/ 170 h 225"/>
                <a:gd name="T24" fmla="*/ 176 w 380"/>
                <a:gd name="T25" fmla="*/ 170 h 225"/>
                <a:gd name="T26" fmla="*/ 178 w 380"/>
                <a:gd name="T27" fmla="*/ 204 h 225"/>
                <a:gd name="T28" fmla="*/ 197 w 380"/>
                <a:gd name="T29" fmla="*/ 209 h 225"/>
                <a:gd name="T30" fmla="*/ 208 w 380"/>
                <a:gd name="T31" fmla="*/ 218 h 225"/>
                <a:gd name="T32" fmla="*/ 240 w 380"/>
                <a:gd name="T33" fmla="*/ 217 h 225"/>
                <a:gd name="T34" fmla="*/ 251 w 380"/>
                <a:gd name="T35" fmla="*/ 205 h 225"/>
                <a:gd name="T36" fmla="*/ 261 w 380"/>
                <a:gd name="T37" fmla="*/ 210 h 225"/>
                <a:gd name="T38" fmla="*/ 268 w 380"/>
                <a:gd name="T39" fmla="*/ 204 h 225"/>
                <a:gd name="T40" fmla="*/ 295 w 380"/>
                <a:gd name="T41" fmla="*/ 213 h 225"/>
                <a:gd name="T42" fmla="*/ 309 w 380"/>
                <a:gd name="T43" fmla="*/ 200 h 225"/>
                <a:gd name="T44" fmla="*/ 315 w 380"/>
                <a:gd name="T45" fmla="*/ 184 h 225"/>
                <a:gd name="T46" fmla="*/ 329 w 380"/>
                <a:gd name="T47" fmla="*/ 170 h 225"/>
                <a:gd name="T48" fmla="*/ 357 w 380"/>
                <a:gd name="T49" fmla="*/ 170 h 225"/>
                <a:gd name="T50" fmla="*/ 359 w 380"/>
                <a:gd name="T51" fmla="*/ 134 h 225"/>
                <a:gd name="T52" fmla="*/ 380 w 380"/>
                <a:gd name="T53" fmla="*/ 108 h 225"/>
                <a:gd name="T54" fmla="*/ 285 w 380"/>
                <a:gd name="T55" fmla="*/ 82 h 22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</a:cxnLst>
              <a:rect l="0" t="0" r="r" b="b"/>
              <a:pathLst>
                <a:path w="380" h="225">
                  <a:moveTo>
                    <a:pt x="285" y="82"/>
                  </a:moveTo>
                  <a:cubicBezTo>
                    <a:pt x="243" y="78"/>
                    <a:pt x="199" y="65"/>
                    <a:pt x="160" y="49"/>
                  </a:cubicBezTo>
                  <a:cubicBezTo>
                    <a:pt x="139" y="40"/>
                    <a:pt x="118" y="37"/>
                    <a:pt x="97" y="29"/>
                  </a:cubicBezTo>
                  <a:cubicBezTo>
                    <a:pt x="78" y="21"/>
                    <a:pt x="61" y="0"/>
                    <a:pt x="39" y="3"/>
                  </a:cubicBezTo>
                  <a:cubicBezTo>
                    <a:pt x="35" y="22"/>
                    <a:pt x="40" y="29"/>
                    <a:pt x="27" y="46"/>
                  </a:cubicBezTo>
                  <a:cubicBezTo>
                    <a:pt x="22" y="53"/>
                    <a:pt x="11" y="65"/>
                    <a:pt x="0" y="72"/>
                  </a:cubicBezTo>
                  <a:cubicBezTo>
                    <a:pt x="6" y="78"/>
                    <a:pt x="13" y="85"/>
                    <a:pt x="16" y="90"/>
                  </a:cubicBezTo>
                  <a:cubicBezTo>
                    <a:pt x="20" y="98"/>
                    <a:pt x="16" y="109"/>
                    <a:pt x="21" y="117"/>
                  </a:cubicBezTo>
                  <a:cubicBezTo>
                    <a:pt x="27" y="127"/>
                    <a:pt x="55" y="140"/>
                    <a:pt x="68" y="142"/>
                  </a:cubicBezTo>
                  <a:cubicBezTo>
                    <a:pt x="93" y="146"/>
                    <a:pt x="105" y="140"/>
                    <a:pt x="125" y="160"/>
                  </a:cubicBezTo>
                  <a:cubicBezTo>
                    <a:pt x="134" y="170"/>
                    <a:pt x="133" y="174"/>
                    <a:pt x="146" y="176"/>
                  </a:cubicBezTo>
                  <a:cubicBezTo>
                    <a:pt x="151" y="177"/>
                    <a:pt x="173" y="169"/>
                    <a:pt x="175" y="170"/>
                  </a:cubicBezTo>
                  <a:cubicBezTo>
                    <a:pt x="175" y="170"/>
                    <a:pt x="175" y="170"/>
                    <a:pt x="176" y="170"/>
                  </a:cubicBezTo>
                  <a:cubicBezTo>
                    <a:pt x="181" y="181"/>
                    <a:pt x="178" y="191"/>
                    <a:pt x="178" y="204"/>
                  </a:cubicBezTo>
                  <a:cubicBezTo>
                    <a:pt x="184" y="206"/>
                    <a:pt x="191" y="206"/>
                    <a:pt x="197" y="209"/>
                  </a:cubicBezTo>
                  <a:cubicBezTo>
                    <a:pt x="201" y="211"/>
                    <a:pt x="206" y="218"/>
                    <a:pt x="208" y="218"/>
                  </a:cubicBezTo>
                  <a:cubicBezTo>
                    <a:pt x="218" y="224"/>
                    <a:pt x="231" y="225"/>
                    <a:pt x="240" y="217"/>
                  </a:cubicBezTo>
                  <a:cubicBezTo>
                    <a:pt x="247" y="211"/>
                    <a:pt x="243" y="207"/>
                    <a:pt x="251" y="205"/>
                  </a:cubicBezTo>
                  <a:cubicBezTo>
                    <a:pt x="250" y="205"/>
                    <a:pt x="259" y="210"/>
                    <a:pt x="261" y="210"/>
                  </a:cubicBezTo>
                  <a:cubicBezTo>
                    <a:pt x="265" y="210"/>
                    <a:pt x="267" y="204"/>
                    <a:pt x="268" y="204"/>
                  </a:cubicBezTo>
                  <a:cubicBezTo>
                    <a:pt x="280" y="203"/>
                    <a:pt x="288" y="206"/>
                    <a:pt x="295" y="213"/>
                  </a:cubicBezTo>
                  <a:cubicBezTo>
                    <a:pt x="299" y="210"/>
                    <a:pt x="303" y="206"/>
                    <a:pt x="309" y="200"/>
                  </a:cubicBezTo>
                  <a:cubicBezTo>
                    <a:pt x="321" y="190"/>
                    <a:pt x="313" y="195"/>
                    <a:pt x="315" y="184"/>
                  </a:cubicBezTo>
                  <a:cubicBezTo>
                    <a:pt x="318" y="171"/>
                    <a:pt x="316" y="173"/>
                    <a:pt x="329" y="170"/>
                  </a:cubicBezTo>
                  <a:cubicBezTo>
                    <a:pt x="338" y="168"/>
                    <a:pt x="348" y="169"/>
                    <a:pt x="357" y="170"/>
                  </a:cubicBezTo>
                  <a:cubicBezTo>
                    <a:pt x="356" y="158"/>
                    <a:pt x="357" y="145"/>
                    <a:pt x="359" y="134"/>
                  </a:cubicBezTo>
                  <a:cubicBezTo>
                    <a:pt x="360" y="122"/>
                    <a:pt x="365" y="109"/>
                    <a:pt x="380" y="108"/>
                  </a:cubicBezTo>
                  <a:cubicBezTo>
                    <a:pt x="380" y="90"/>
                    <a:pt x="302" y="84"/>
                    <a:pt x="285" y="82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0" name="Freeform 56"/>
            <p:cNvSpPr>
              <a:spLocks/>
            </p:cNvSpPr>
            <p:nvPr/>
          </p:nvSpPr>
          <p:spPr bwMode="auto">
            <a:xfrm>
              <a:off x="11244262" y="4021138"/>
              <a:ext cx="6467475" cy="6642099"/>
            </a:xfrm>
            <a:custGeom>
              <a:avLst/>
              <a:gdLst>
                <a:gd name="T0" fmla="*/ 1055 w 1725"/>
                <a:gd name="T1" fmla="*/ 1623 h 1771"/>
                <a:gd name="T2" fmla="*/ 1061 w 1725"/>
                <a:gd name="T3" fmla="*/ 1574 h 1771"/>
                <a:gd name="T4" fmla="*/ 1054 w 1725"/>
                <a:gd name="T5" fmla="*/ 1536 h 1771"/>
                <a:gd name="T6" fmla="*/ 1160 w 1725"/>
                <a:gd name="T7" fmla="*/ 1572 h 1771"/>
                <a:gd name="T8" fmla="*/ 1222 w 1725"/>
                <a:gd name="T9" fmla="*/ 1527 h 1771"/>
                <a:gd name="T10" fmla="*/ 1210 w 1725"/>
                <a:gd name="T11" fmla="*/ 1513 h 1771"/>
                <a:gd name="T12" fmla="*/ 1251 w 1725"/>
                <a:gd name="T13" fmla="*/ 1449 h 1771"/>
                <a:gd name="T14" fmla="*/ 1322 w 1725"/>
                <a:gd name="T15" fmla="*/ 1451 h 1771"/>
                <a:gd name="T16" fmla="*/ 1406 w 1725"/>
                <a:gd name="T17" fmla="*/ 1413 h 1771"/>
                <a:gd name="T18" fmla="*/ 1363 w 1725"/>
                <a:gd name="T19" fmla="*/ 1275 h 1771"/>
                <a:gd name="T20" fmla="*/ 1483 w 1725"/>
                <a:gd name="T21" fmla="*/ 1263 h 1771"/>
                <a:gd name="T22" fmla="*/ 1591 w 1725"/>
                <a:gd name="T23" fmla="*/ 1329 h 1771"/>
                <a:gd name="T24" fmla="*/ 1574 w 1725"/>
                <a:gd name="T25" fmla="*/ 1247 h 1771"/>
                <a:gd name="T26" fmla="*/ 1590 w 1725"/>
                <a:gd name="T27" fmla="*/ 1177 h 1771"/>
                <a:gd name="T28" fmla="*/ 1651 w 1725"/>
                <a:gd name="T29" fmla="*/ 1197 h 1771"/>
                <a:gd name="T30" fmla="*/ 1680 w 1725"/>
                <a:gd name="T31" fmla="*/ 1045 h 1771"/>
                <a:gd name="T32" fmla="*/ 1681 w 1725"/>
                <a:gd name="T33" fmla="*/ 941 h 1771"/>
                <a:gd name="T34" fmla="*/ 1646 w 1725"/>
                <a:gd name="T35" fmla="*/ 821 h 1771"/>
                <a:gd name="T36" fmla="*/ 1717 w 1725"/>
                <a:gd name="T37" fmla="*/ 666 h 1771"/>
                <a:gd name="T38" fmla="*/ 1614 w 1725"/>
                <a:gd name="T39" fmla="*/ 518 h 1771"/>
                <a:gd name="T40" fmla="*/ 1518 w 1725"/>
                <a:gd name="T41" fmla="*/ 491 h 1771"/>
                <a:gd name="T42" fmla="*/ 1424 w 1725"/>
                <a:gd name="T43" fmla="*/ 456 h 1771"/>
                <a:gd name="T44" fmla="*/ 1355 w 1725"/>
                <a:gd name="T45" fmla="*/ 349 h 1771"/>
                <a:gd name="T46" fmla="*/ 1466 w 1725"/>
                <a:gd name="T47" fmla="*/ 235 h 1771"/>
                <a:gd name="T48" fmla="*/ 1329 w 1725"/>
                <a:gd name="T49" fmla="*/ 93 h 1771"/>
                <a:gd name="T50" fmla="*/ 1179 w 1725"/>
                <a:gd name="T51" fmla="*/ 14 h 1771"/>
                <a:gd name="T52" fmla="*/ 1193 w 1725"/>
                <a:gd name="T53" fmla="*/ 167 h 1771"/>
                <a:gd name="T54" fmla="*/ 1137 w 1725"/>
                <a:gd name="T55" fmla="*/ 282 h 1771"/>
                <a:gd name="T56" fmla="*/ 972 w 1725"/>
                <a:gd name="T57" fmla="*/ 287 h 1771"/>
                <a:gd name="T58" fmla="*/ 908 w 1725"/>
                <a:gd name="T59" fmla="*/ 385 h 1771"/>
                <a:gd name="T60" fmla="*/ 844 w 1725"/>
                <a:gd name="T61" fmla="*/ 428 h 1771"/>
                <a:gd name="T62" fmla="*/ 810 w 1725"/>
                <a:gd name="T63" fmla="*/ 518 h 1771"/>
                <a:gd name="T64" fmla="*/ 712 w 1725"/>
                <a:gd name="T65" fmla="*/ 505 h 1771"/>
                <a:gd name="T66" fmla="*/ 601 w 1725"/>
                <a:gd name="T67" fmla="*/ 424 h 1771"/>
                <a:gd name="T68" fmla="*/ 391 w 1725"/>
                <a:gd name="T69" fmla="*/ 424 h 1771"/>
                <a:gd name="T70" fmla="*/ 372 w 1725"/>
                <a:gd name="T71" fmla="*/ 492 h 1771"/>
                <a:gd name="T72" fmla="*/ 420 w 1725"/>
                <a:gd name="T73" fmla="*/ 586 h 1771"/>
                <a:gd name="T74" fmla="*/ 413 w 1725"/>
                <a:gd name="T75" fmla="*/ 673 h 1771"/>
                <a:gd name="T76" fmla="*/ 256 w 1725"/>
                <a:gd name="T77" fmla="*/ 608 h 1771"/>
                <a:gd name="T78" fmla="*/ 150 w 1725"/>
                <a:gd name="T79" fmla="*/ 686 h 1771"/>
                <a:gd name="T80" fmla="*/ 95 w 1725"/>
                <a:gd name="T81" fmla="*/ 708 h 1771"/>
                <a:gd name="T82" fmla="*/ 33 w 1725"/>
                <a:gd name="T83" fmla="*/ 701 h 1771"/>
                <a:gd name="T84" fmla="*/ 28 w 1725"/>
                <a:gd name="T85" fmla="*/ 783 h 1771"/>
                <a:gd name="T86" fmla="*/ 14 w 1725"/>
                <a:gd name="T87" fmla="*/ 846 h 1771"/>
                <a:gd name="T88" fmla="*/ 46 w 1725"/>
                <a:gd name="T89" fmla="*/ 973 h 1771"/>
                <a:gd name="T90" fmla="*/ 40 w 1725"/>
                <a:gd name="T91" fmla="*/ 1068 h 1771"/>
                <a:gd name="T92" fmla="*/ 28 w 1725"/>
                <a:gd name="T93" fmla="*/ 1168 h 1771"/>
                <a:gd name="T94" fmla="*/ 110 w 1725"/>
                <a:gd name="T95" fmla="*/ 1244 h 1771"/>
                <a:gd name="T96" fmla="*/ 224 w 1725"/>
                <a:gd name="T97" fmla="*/ 1327 h 1771"/>
                <a:gd name="T98" fmla="*/ 413 w 1725"/>
                <a:gd name="T99" fmla="*/ 1560 h 1771"/>
                <a:gd name="T100" fmla="*/ 530 w 1725"/>
                <a:gd name="T101" fmla="*/ 1720 h 1771"/>
                <a:gd name="T102" fmla="*/ 675 w 1725"/>
                <a:gd name="T103" fmla="*/ 1743 h 1771"/>
                <a:gd name="T104" fmla="*/ 818 w 1725"/>
                <a:gd name="T105" fmla="*/ 1751 h 1771"/>
                <a:gd name="T106" fmla="*/ 911 w 1725"/>
                <a:gd name="T107" fmla="*/ 1750 h 1771"/>
                <a:gd name="T108" fmla="*/ 1051 w 1725"/>
                <a:gd name="T109" fmla="*/ 1716 h 177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</a:cxnLst>
              <a:rect l="0" t="0" r="r" b="b"/>
              <a:pathLst>
                <a:path w="1725" h="1771">
                  <a:moveTo>
                    <a:pt x="1064" y="1703"/>
                  </a:moveTo>
                  <a:cubicBezTo>
                    <a:pt x="1061" y="1687"/>
                    <a:pt x="1053" y="1674"/>
                    <a:pt x="1053" y="1656"/>
                  </a:cubicBezTo>
                  <a:cubicBezTo>
                    <a:pt x="1053" y="1654"/>
                    <a:pt x="1083" y="1655"/>
                    <a:pt x="1077" y="1638"/>
                  </a:cubicBezTo>
                  <a:cubicBezTo>
                    <a:pt x="1074" y="1631"/>
                    <a:pt x="1069" y="1634"/>
                    <a:pt x="1063" y="1633"/>
                  </a:cubicBezTo>
                  <a:cubicBezTo>
                    <a:pt x="1058" y="1632"/>
                    <a:pt x="1052" y="1629"/>
                    <a:pt x="1055" y="1623"/>
                  </a:cubicBezTo>
                  <a:cubicBezTo>
                    <a:pt x="1056" y="1621"/>
                    <a:pt x="1061" y="1618"/>
                    <a:pt x="1062" y="1617"/>
                  </a:cubicBezTo>
                  <a:cubicBezTo>
                    <a:pt x="1065" y="1615"/>
                    <a:pt x="1070" y="1612"/>
                    <a:pt x="1071" y="1608"/>
                  </a:cubicBezTo>
                  <a:cubicBezTo>
                    <a:pt x="1072" y="1606"/>
                    <a:pt x="1072" y="1601"/>
                    <a:pt x="1072" y="1599"/>
                  </a:cubicBezTo>
                  <a:cubicBezTo>
                    <a:pt x="1069" y="1592"/>
                    <a:pt x="1066" y="1597"/>
                    <a:pt x="1061" y="1594"/>
                  </a:cubicBezTo>
                  <a:cubicBezTo>
                    <a:pt x="1056" y="1590"/>
                    <a:pt x="1061" y="1579"/>
                    <a:pt x="1061" y="1574"/>
                  </a:cubicBezTo>
                  <a:cubicBezTo>
                    <a:pt x="1065" y="1574"/>
                    <a:pt x="1068" y="1577"/>
                    <a:pt x="1071" y="1574"/>
                  </a:cubicBezTo>
                  <a:cubicBezTo>
                    <a:pt x="1072" y="1569"/>
                    <a:pt x="1064" y="1565"/>
                    <a:pt x="1061" y="1561"/>
                  </a:cubicBezTo>
                  <a:cubicBezTo>
                    <a:pt x="1058" y="1558"/>
                    <a:pt x="1058" y="1560"/>
                    <a:pt x="1056" y="1556"/>
                  </a:cubicBezTo>
                  <a:cubicBezTo>
                    <a:pt x="1056" y="1553"/>
                    <a:pt x="1056" y="1549"/>
                    <a:pt x="1055" y="1547"/>
                  </a:cubicBezTo>
                  <a:cubicBezTo>
                    <a:pt x="1054" y="1542"/>
                    <a:pt x="1049" y="1540"/>
                    <a:pt x="1054" y="1536"/>
                  </a:cubicBezTo>
                  <a:cubicBezTo>
                    <a:pt x="1055" y="1534"/>
                    <a:pt x="1063" y="1533"/>
                    <a:pt x="1066" y="1534"/>
                  </a:cubicBezTo>
                  <a:cubicBezTo>
                    <a:pt x="1074" y="1536"/>
                    <a:pt x="1082" y="1541"/>
                    <a:pt x="1090" y="1545"/>
                  </a:cubicBezTo>
                  <a:cubicBezTo>
                    <a:pt x="1098" y="1550"/>
                    <a:pt x="1106" y="1552"/>
                    <a:pt x="1115" y="1553"/>
                  </a:cubicBezTo>
                  <a:cubicBezTo>
                    <a:pt x="1121" y="1554"/>
                    <a:pt x="1127" y="1558"/>
                    <a:pt x="1132" y="1560"/>
                  </a:cubicBezTo>
                  <a:cubicBezTo>
                    <a:pt x="1141" y="1564"/>
                    <a:pt x="1151" y="1569"/>
                    <a:pt x="1160" y="1572"/>
                  </a:cubicBezTo>
                  <a:cubicBezTo>
                    <a:pt x="1166" y="1573"/>
                    <a:pt x="1173" y="1571"/>
                    <a:pt x="1178" y="1568"/>
                  </a:cubicBezTo>
                  <a:cubicBezTo>
                    <a:pt x="1185" y="1563"/>
                    <a:pt x="1186" y="1561"/>
                    <a:pt x="1196" y="1562"/>
                  </a:cubicBezTo>
                  <a:cubicBezTo>
                    <a:pt x="1202" y="1563"/>
                    <a:pt x="1214" y="1564"/>
                    <a:pt x="1218" y="1559"/>
                  </a:cubicBezTo>
                  <a:cubicBezTo>
                    <a:pt x="1224" y="1553"/>
                    <a:pt x="1222" y="1540"/>
                    <a:pt x="1222" y="1532"/>
                  </a:cubicBezTo>
                  <a:cubicBezTo>
                    <a:pt x="1223" y="1529"/>
                    <a:pt x="1223" y="1530"/>
                    <a:pt x="1222" y="1527"/>
                  </a:cubicBezTo>
                  <a:cubicBezTo>
                    <a:pt x="1222" y="1524"/>
                    <a:pt x="1220" y="1521"/>
                    <a:pt x="1222" y="1518"/>
                  </a:cubicBezTo>
                  <a:cubicBezTo>
                    <a:pt x="1223" y="1514"/>
                    <a:pt x="1234" y="1512"/>
                    <a:pt x="1232" y="1506"/>
                  </a:cubicBezTo>
                  <a:cubicBezTo>
                    <a:pt x="1232" y="1503"/>
                    <a:pt x="1226" y="1501"/>
                    <a:pt x="1224" y="1501"/>
                  </a:cubicBezTo>
                  <a:cubicBezTo>
                    <a:pt x="1219" y="1501"/>
                    <a:pt x="1219" y="1502"/>
                    <a:pt x="1216" y="1506"/>
                  </a:cubicBezTo>
                  <a:cubicBezTo>
                    <a:pt x="1214" y="1509"/>
                    <a:pt x="1215" y="1512"/>
                    <a:pt x="1210" y="1513"/>
                  </a:cubicBezTo>
                  <a:cubicBezTo>
                    <a:pt x="1207" y="1514"/>
                    <a:pt x="1203" y="1513"/>
                    <a:pt x="1203" y="1509"/>
                  </a:cubicBezTo>
                  <a:cubicBezTo>
                    <a:pt x="1204" y="1503"/>
                    <a:pt x="1217" y="1501"/>
                    <a:pt x="1221" y="1498"/>
                  </a:cubicBezTo>
                  <a:cubicBezTo>
                    <a:pt x="1230" y="1491"/>
                    <a:pt x="1232" y="1478"/>
                    <a:pt x="1240" y="1471"/>
                  </a:cubicBezTo>
                  <a:cubicBezTo>
                    <a:pt x="1243" y="1469"/>
                    <a:pt x="1247" y="1468"/>
                    <a:pt x="1250" y="1465"/>
                  </a:cubicBezTo>
                  <a:cubicBezTo>
                    <a:pt x="1257" y="1459"/>
                    <a:pt x="1252" y="1457"/>
                    <a:pt x="1251" y="1449"/>
                  </a:cubicBezTo>
                  <a:cubicBezTo>
                    <a:pt x="1251" y="1436"/>
                    <a:pt x="1268" y="1429"/>
                    <a:pt x="1279" y="1428"/>
                  </a:cubicBezTo>
                  <a:cubicBezTo>
                    <a:pt x="1290" y="1426"/>
                    <a:pt x="1288" y="1428"/>
                    <a:pt x="1292" y="1436"/>
                  </a:cubicBezTo>
                  <a:cubicBezTo>
                    <a:pt x="1295" y="1442"/>
                    <a:pt x="1300" y="1450"/>
                    <a:pt x="1307" y="1453"/>
                  </a:cubicBezTo>
                  <a:cubicBezTo>
                    <a:pt x="1313" y="1456"/>
                    <a:pt x="1308" y="1455"/>
                    <a:pt x="1314" y="1454"/>
                  </a:cubicBezTo>
                  <a:cubicBezTo>
                    <a:pt x="1316" y="1454"/>
                    <a:pt x="1318" y="1449"/>
                    <a:pt x="1322" y="1451"/>
                  </a:cubicBezTo>
                  <a:cubicBezTo>
                    <a:pt x="1327" y="1453"/>
                    <a:pt x="1324" y="1463"/>
                    <a:pt x="1325" y="1468"/>
                  </a:cubicBezTo>
                  <a:cubicBezTo>
                    <a:pt x="1327" y="1479"/>
                    <a:pt x="1340" y="1480"/>
                    <a:pt x="1339" y="1466"/>
                  </a:cubicBezTo>
                  <a:cubicBezTo>
                    <a:pt x="1349" y="1466"/>
                    <a:pt x="1366" y="1458"/>
                    <a:pt x="1363" y="1446"/>
                  </a:cubicBezTo>
                  <a:cubicBezTo>
                    <a:pt x="1357" y="1444"/>
                    <a:pt x="1336" y="1452"/>
                    <a:pt x="1340" y="1439"/>
                  </a:cubicBezTo>
                  <a:cubicBezTo>
                    <a:pt x="1348" y="1413"/>
                    <a:pt x="1404" y="1438"/>
                    <a:pt x="1406" y="1413"/>
                  </a:cubicBezTo>
                  <a:cubicBezTo>
                    <a:pt x="1407" y="1394"/>
                    <a:pt x="1381" y="1385"/>
                    <a:pt x="1399" y="1365"/>
                  </a:cubicBezTo>
                  <a:cubicBezTo>
                    <a:pt x="1406" y="1358"/>
                    <a:pt x="1417" y="1359"/>
                    <a:pt x="1419" y="1348"/>
                  </a:cubicBezTo>
                  <a:cubicBezTo>
                    <a:pt x="1421" y="1336"/>
                    <a:pt x="1412" y="1334"/>
                    <a:pt x="1405" y="1328"/>
                  </a:cubicBezTo>
                  <a:cubicBezTo>
                    <a:pt x="1399" y="1322"/>
                    <a:pt x="1391" y="1315"/>
                    <a:pt x="1385" y="1309"/>
                  </a:cubicBezTo>
                  <a:cubicBezTo>
                    <a:pt x="1377" y="1301"/>
                    <a:pt x="1364" y="1287"/>
                    <a:pt x="1363" y="1275"/>
                  </a:cubicBezTo>
                  <a:cubicBezTo>
                    <a:pt x="1380" y="1278"/>
                    <a:pt x="1387" y="1258"/>
                    <a:pt x="1404" y="1259"/>
                  </a:cubicBezTo>
                  <a:cubicBezTo>
                    <a:pt x="1416" y="1259"/>
                    <a:pt x="1412" y="1261"/>
                    <a:pt x="1420" y="1271"/>
                  </a:cubicBezTo>
                  <a:cubicBezTo>
                    <a:pt x="1425" y="1277"/>
                    <a:pt x="1432" y="1280"/>
                    <a:pt x="1439" y="1284"/>
                  </a:cubicBezTo>
                  <a:cubicBezTo>
                    <a:pt x="1446" y="1274"/>
                    <a:pt x="1454" y="1279"/>
                    <a:pt x="1462" y="1275"/>
                  </a:cubicBezTo>
                  <a:cubicBezTo>
                    <a:pt x="1470" y="1271"/>
                    <a:pt x="1472" y="1261"/>
                    <a:pt x="1483" y="1263"/>
                  </a:cubicBezTo>
                  <a:cubicBezTo>
                    <a:pt x="1485" y="1280"/>
                    <a:pt x="1494" y="1290"/>
                    <a:pt x="1510" y="1283"/>
                  </a:cubicBezTo>
                  <a:cubicBezTo>
                    <a:pt x="1513" y="1282"/>
                    <a:pt x="1522" y="1272"/>
                    <a:pt x="1528" y="1277"/>
                  </a:cubicBezTo>
                  <a:cubicBezTo>
                    <a:pt x="1531" y="1280"/>
                    <a:pt x="1528" y="1298"/>
                    <a:pt x="1528" y="1302"/>
                  </a:cubicBezTo>
                  <a:cubicBezTo>
                    <a:pt x="1530" y="1319"/>
                    <a:pt x="1541" y="1327"/>
                    <a:pt x="1553" y="1337"/>
                  </a:cubicBezTo>
                  <a:cubicBezTo>
                    <a:pt x="1569" y="1350"/>
                    <a:pt x="1577" y="1342"/>
                    <a:pt x="1591" y="1329"/>
                  </a:cubicBezTo>
                  <a:cubicBezTo>
                    <a:pt x="1579" y="1331"/>
                    <a:pt x="1575" y="1324"/>
                    <a:pt x="1574" y="1314"/>
                  </a:cubicBezTo>
                  <a:cubicBezTo>
                    <a:pt x="1573" y="1309"/>
                    <a:pt x="1576" y="1304"/>
                    <a:pt x="1576" y="1299"/>
                  </a:cubicBezTo>
                  <a:cubicBezTo>
                    <a:pt x="1576" y="1298"/>
                    <a:pt x="1571" y="1293"/>
                    <a:pt x="1570" y="1291"/>
                  </a:cubicBezTo>
                  <a:cubicBezTo>
                    <a:pt x="1590" y="1291"/>
                    <a:pt x="1583" y="1278"/>
                    <a:pt x="1579" y="1265"/>
                  </a:cubicBezTo>
                  <a:cubicBezTo>
                    <a:pt x="1577" y="1261"/>
                    <a:pt x="1576" y="1251"/>
                    <a:pt x="1574" y="1247"/>
                  </a:cubicBezTo>
                  <a:cubicBezTo>
                    <a:pt x="1571" y="1242"/>
                    <a:pt x="1564" y="1242"/>
                    <a:pt x="1563" y="1236"/>
                  </a:cubicBezTo>
                  <a:cubicBezTo>
                    <a:pt x="1560" y="1227"/>
                    <a:pt x="1574" y="1225"/>
                    <a:pt x="1581" y="1219"/>
                  </a:cubicBezTo>
                  <a:cubicBezTo>
                    <a:pt x="1586" y="1226"/>
                    <a:pt x="1591" y="1221"/>
                    <a:pt x="1596" y="1217"/>
                  </a:cubicBezTo>
                  <a:cubicBezTo>
                    <a:pt x="1605" y="1232"/>
                    <a:pt x="1613" y="1217"/>
                    <a:pt x="1607" y="1206"/>
                  </a:cubicBezTo>
                  <a:cubicBezTo>
                    <a:pt x="1602" y="1195"/>
                    <a:pt x="1588" y="1192"/>
                    <a:pt x="1590" y="1177"/>
                  </a:cubicBezTo>
                  <a:cubicBezTo>
                    <a:pt x="1598" y="1174"/>
                    <a:pt x="1610" y="1187"/>
                    <a:pt x="1618" y="1191"/>
                  </a:cubicBezTo>
                  <a:cubicBezTo>
                    <a:pt x="1628" y="1196"/>
                    <a:pt x="1629" y="1198"/>
                    <a:pt x="1636" y="1207"/>
                  </a:cubicBezTo>
                  <a:cubicBezTo>
                    <a:pt x="1640" y="1213"/>
                    <a:pt x="1645" y="1227"/>
                    <a:pt x="1650" y="1232"/>
                  </a:cubicBezTo>
                  <a:cubicBezTo>
                    <a:pt x="1655" y="1236"/>
                    <a:pt x="1666" y="1237"/>
                    <a:pt x="1675" y="1237"/>
                  </a:cubicBezTo>
                  <a:cubicBezTo>
                    <a:pt x="1665" y="1225"/>
                    <a:pt x="1658" y="1211"/>
                    <a:pt x="1651" y="1197"/>
                  </a:cubicBezTo>
                  <a:cubicBezTo>
                    <a:pt x="1642" y="1178"/>
                    <a:pt x="1646" y="1168"/>
                    <a:pt x="1645" y="1147"/>
                  </a:cubicBezTo>
                  <a:cubicBezTo>
                    <a:pt x="1644" y="1133"/>
                    <a:pt x="1638" y="1134"/>
                    <a:pt x="1631" y="1122"/>
                  </a:cubicBezTo>
                  <a:cubicBezTo>
                    <a:pt x="1618" y="1101"/>
                    <a:pt x="1648" y="1100"/>
                    <a:pt x="1668" y="1096"/>
                  </a:cubicBezTo>
                  <a:cubicBezTo>
                    <a:pt x="1686" y="1092"/>
                    <a:pt x="1679" y="1096"/>
                    <a:pt x="1684" y="1081"/>
                  </a:cubicBezTo>
                  <a:cubicBezTo>
                    <a:pt x="1690" y="1065"/>
                    <a:pt x="1679" y="1059"/>
                    <a:pt x="1680" y="1045"/>
                  </a:cubicBezTo>
                  <a:cubicBezTo>
                    <a:pt x="1681" y="1037"/>
                    <a:pt x="1699" y="1022"/>
                    <a:pt x="1700" y="1028"/>
                  </a:cubicBezTo>
                  <a:cubicBezTo>
                    <a:pt x="1699" y="1017"/>
                    <a:pt x="1698" y="1009"/>
                    <a:pt x="1699" y="1000"/>
                  </a:cubicBezTo>
                  <a:cubicBezTo>
                    <a:pt x="1700" y="992"/>
                    <a:pt x="1702" y="982"/>
                    <a:pt x="1701" y="972"/>
                  </a:cubicBezTo>
                  <a:cubicBezTo>
                    <a:pt x="1701" y="963"/>
                    <a:pt x="1702" y="952"/>
                    <a:pt x="1695" y="944"/>
                  </a:cubicBezTo>
                  <a:cubicBezTo>
                    <a:pt x="1693" y="941"/>
                    <a:pt x="1685" y="943"/>
                    <a:pt x="1681" y="941"/>
                  </a:cubicBezTo>
                  <a:cubicBezTo>
                    <a:pt x="1677" y="938"/>
                    <a:pt x="1682" y="931"/>
                    <a:pt x="1675" y="929"/>
                  </a:cubicBezTo>
                  <a:cubicBezTo>
                    <a:pt x="1660" y="925"/>
                    <a:pt x="1661" y="943"/>
                    <a:pt x="1653" y="925"/>
                  </a:cubicBezTo>
                  <a:cubicBezTo>
                    <a:pt x="1649" y="916"/>
                    <a:pt x="1655" y="906"/>
                    <a:pt x="1650" y="897"/>
                  </a:cubicBezTo>
                  <a:cubicBezTo>
                    <a:pt x="1644" y="885"/>
                    <a:pt x="1623" y="877"/>
                    <a:pt x="1622" y="862"/>
                  </a:cubicBezTo>
                  <a:cubicBezTo>
                    <a:pt x="1621" y="857"/>
                    <a:pt x="1642" y="821"/>
                    <a:pt x="1646" y="821"/>
                  </a:cubicBezTo>
                  <a:cubicBezTo>
                    <a:pt x="1631" y="819"/>
                    <a:pt x="1630" y="803"/>
                    <a:pt x="1628" y="790"/>
                  </a:cubicBezTo>
                  <a:cubicBezTo>
                    <a:pt x="1626" y="772"/>
                    <a:pt x="1635" y="778"/>
                    <a:pt x="1648" y="771"/>
                  </a:cubicBezTo>
                  <a:cubicBezTo>
                    <a:pt x="1665" y="761"/>
                    <a:pt x="1674" y="742"/>
                    <a:pt x="1680" y="725"/>
                  </a:cubicBezTo>
                  <a:cubicBezTo>
                    <a:pt x="1682" y="717"/>
                    <a:pt x="1685" y="701"/>
                    <a:pt x="1690" y="695"/>
                  </a:cubicBezTo>
                  <a:cubicBezTo>
                    <a:pt x="1697" y="688"/>
                    <a:pt x="1725" y="683"/>
                    <a:pt x="1717" y="666"/>
                  </a:cubicBezTo>
                  <a:cubicBezTo>
                    <a:pt x="1715" y="662"/>
                    <a:pt x="1694" y="661"/>
                    <a:pt x="1689" y="657"/>
                  </a:cubicBezTo>
                  <a:cubicBezTo>
                    <a:pt x="1683" y="652"/>
                    <a:pt x="1675" y="637"/>
                    <a:pt x="1672" y="631"/>
                  </a:cubicBezTo>
                  <a:cubicBezTo>
                    <a:pt x="1661" y="613"/>
                    <a:pt x="1655" y="590"/>
                    <a:pt x="1646" y="570"/>
                  </a:cubicBezTo>
                  <a:cubicBezTo>
                    <a:pt x="1642" y="560"/>
                    <a:pt x="1636" y="551"/>
                    <a:pt x="1632" y="540"/>
                  </a:cubicBezTo>
                  <a:cubicBezTo>
                    <a:pt x="1627" y="525"/>
                    <a:pt x="1628" y="522"/>
                    <a:pt x="1614" y="518"/>
                  </a:cubicBezTo>
                  <a:cubicBezTo>
                    <a:pt x="1604" y="516"/>
                    <a:pt x="1594" y="524"/>
                    <a:pt x="1587" y="524"/>
                  </a:cubicBezTo>
                  <a:cubicBezTo>
                    <a:pt x="1579" y="524"/>
                    <a:pt x="1558" y="514"/>
                    <a:pt x="1551" y="509"/>
                  </a:cubicBezTo>
                  <a:cubicBezTo>
                    <a:pt x="1539" y="502"/>
                    <a:pt x="1536" y="495"/>
                    <a:pt x="1534" y="481"/>
                  </a:cubicBezTo>
                  <a:cubicBezTo>
                    <a:pt x="1534" y="477"/>
                    <a:pt x="1546" y="462"/>
                    <a:pt x="1529" y="469"/>
                  </a:cubicBezTo>
                  <a:cubicBezTo>
                    <a:pt x="1523" y="472"/>
                    <a:pt x="1519" y="485"/>
                    <a:pt x="1518" y="491"/>
                  </a:cubicBezTo>
                  <a:cubicBezTo>
                    <a:pt x="1510" y="492"/>
                    <a:pt x="1503" y="490"/>
                    <a:pt x="1496" y="492"/>
                  </a:cubicBezTo>
                  <a:cubicBezTo>
                    <a:pt x="1490" y="493"/>
                    <a:pt x="1484" y="498"/>
                    <a:pt x="1476" y="500"/>
                  </a:cubicBezTo>
                  <a:cubicBezTo>
                    <a:pt x="1464" y="502"/>
                    <a:pt x="1439" y="495"/>
                    <a:pt x="1440" y="514"/>
                  </a:cubicBezTo>
                  <a:cubicBezTo>
                    <a:pt x="1414" y="516"/>
                    <a:pt x="1405" y="513"/>
                    <a:pt x="1414" y="485"/>
                  </a:cubicBezTo>
                  <a:cubicBezTo>
                    <a:pt x="1416" y="477"/>
                    <a:pt x="1420" y="461"/>
                    <a:pt x="1424" y="456"/>
                  </a:cubicBezTo>
                  <a:cubicBezTo>
                    <a:pt x="1432" y="446"/>
                    <a:pt x="1447" y="447"/>
                    <a:pt x="1453" y="437"/>
                  </a:cubicBezTo>
                  <a:cubicBezTo>
                    <a:pt x="1436" y="437"/>
                    <a:pt x="1427" y="445"/>
                    <a:pt x="1411" y="440"/>
                  </a:cubicBezTo>
                  <a:cubicBezTo>
                    <a:pt x="1388" y="433"/>
                    <a:pt x="1403" y="424"/>
                    <a:pt x="1390" y="407"/>
                  </a:cubicBezTo>
                  <a:cubicBezTo>
                    <a:pt x="1382" y="396"/>
                    <a:pt x="1364" y="401"/>
                    <a:pt x="1355" y="390"/>
                  </a:cubicBezTo>
                  <a:cubicBezTo>
                    <a:pt x="1341" y="374"/>
                    <a:pt x="1355" y="364"/>
                    <a:pt x="1355" y="349"/>
                  </a:cubicBezTo>
                  <a:cubicBezTo>
                    <a:pt x="1373" y="352"/>
                    <a:pt x="1378" y="358"/>
                    <a:pt x="1397" y="356"/>
                  </a:cubicBezTo>
                  <a:cubicBezTo>
                    <a:pt x="1417" y="354"/>
                    <a:pt x="1423" y="355"/>
                    <a:pt x="1436" y="339"/>
                  </a:cubicBezTo>
                  <a:cubicBezTo>
                    <a:pt x="1445" y="326"/>
                    <a:pt x="1452" y="318"/>
                    <a:pt x="1452" y="303"/>
                  </a:cubicBezTo>
                  <a:cubicBezTo>
                    <a:pt x="1452" y="290"/>
                    <a:pt x="1451" y="275"/>
                    <a:pt x="1454" y="262"/>
                  </a:cubicBezTo>
                  <a:cubicBezTo>
                    <a:pt x="1456" y="253"/>
                    <a:pt x="1464" y="245"/>
                    <a:pt x="1466" y="235"/>
                  </a:cubicBezTo>
                  <a:cubicBezTo>
                    <a:pt x="1468" y="228"/>
                    <a:pt x="1466" y="215"/>
                    <a:pt x="1465" y="208"/>
                  </a:cubicBezTo>
                  <a:cubicBezTo>
                    <a:pt x="1463" y="183"/>
                    <a:pt x="1445" y="178"/>
                    <a:pt x="1428" y="160"/>
                  </a:cubicBezTo>
                  <a:cubicBezTo>
                    <a:pt x="1410" y="141"/>
                    <a:pt x="1406" y="129"/>
                    <a:pt x="1382" y="121"/>
                  </a:cubicBezTo>
                  <a:cubicBezTo>
                    <a:pt x="1372" y="117"/>
                    <a:pt x="1356" y="112"/>
                    <a:pt x="1348" y="104"/>
                  </a:cubicBezTo>
                  <a:cubicBezTo>
                    <a:pt x="1341" y="98"/>
                    <a:pt x="1339" y="80"/>
                    <a:pt x="1329" y="93"/>
                  </a:cubicBezTo>
                  <a:cubicBezTo>
                    <a:pt x="1319" y="90"/>
                    <a:pt x="1302" y="76"/>
                    <a:pt x="1292" y="69"/>
                  </a:cubicBezTo>
                  <a:cubicBezTo>
                    <a:pt x="1286" y="65"/>
                    <a:pt x="1279" y="57"/>
                    <a:pt x="1272" y="55"/>
                  </a:cubicBezTo>
                  <a:cubicBezTo>
                    <a:pt x="1266" y="53"/>
                    <a:pt x="1260" y="60"/>
                    <a:pt x="1253" y="57"/>
                  </a:cubicBezTo>
                  <a:cubicBezTo>
                    <a:pt x="1222" y="47"/>
                    <a:pt x="1240" y="0"/>
                    <a:pt x="1202" y="16"/>
                  </a:cubicBezTo>
                  <a:cubicBezTo>
                    <a:pt x="1195" y="12"/>
                    <a:pt x="1186" y="13"/>
                    <a:pt x="1179" y="14"/>
                  </a:cubicBezTo>
                  <a:cubicBezTo>
                    <a:pt x="1179" y="20"/>
                    <a:pt x="1202" y="46"/>
                    <a:pt x="1187" y="50"/>
                  </a:cubicBezTo>
                  <a:cubicBezTo>
                    <a:pt x="1192" y="57"/>
                    <a:pt x="1196" y="64"/>
                    <a:pt x="1198" y="72"/>
                  </a:cubicBezTo>
                  <a:cubicBezTo>
                    <a:pt x="1204" y="86"/>
                    <a:pt x="1215" y="109"/>
                    <a:pt x="1215" y="124"/>
                  </a:cubicBezTo>
                  <a:cubicBezTo>
                    <a:pt x="1215" y="133"/>
                    <a:pt x="1214" y="138"/>
                    <a:pt x="1211" y="146"/>
                  </a:cubicBezTo>
                  <a:cubicBezTo>
                    <a:pt x="1206" y="159"/>
                    <a:pt x="1201" y="158"/>
                    <a:pt x="1193" y="167"/>
                  </a:cubicBezTo>
                  <a:cubicBezTo>
                    <a:pt x="1188" y="173"/>
                    <a:pt x="1187" y="184"/>
                    <a:pt x="1183" y="190"/>
                  </a:cubicBezTo>
                  <a:cubicBezTo>
                    <a:pt x="1178" y="198"/>
                    <a:pt x="1169" y="205"/>
                    <a:pt x="1164" y="213"/>
                  </a:cubicBezTo>
                  <a:cubicBezTo>
                    <a:pt x="1155" y="227"/>
                    <a:pt x="1151" y="243"/>
                    <a:pt x="1146" y="259"/>
                  </a:cubicBezTo>
                  <a:cubicBezTo>
                    <a:pt x="1155" y="276"/>
                    <a:pt x="1209" y="270"/>
                    <a:pt x="1206" y="294"/>
                  </a:cubicBezTo>
                  <a:cubicBezTo>
                    <a:pt x="1186" y="303"/>
                    <a:pt x="1158" y="283"/>
                    <a:pt x="1137" y="282"/>
                  </a:cubicBezTo>
                  <a:cubicBezTo>
                    <a:pt x="1114" y="282"/>
                    <a:pt x="1094" y="293"/>
                    <a:pt x="1073" y="295"/>
                  </a:cubicBezTo>
                  <a:cubicBezTo>
                    <a:pt x="1059" y="297"/>
                    <a:pt x="1058" y="293"/>
                    <a:pt x="1046" y="288"/>
                  </a:cubicBezTo>
                  <a:cubicBezTo>
                    <a:pt x="1042" y="286"/>
                    <a:pt x="1040" y="279"/>
                    <a:pt x="1034" y="280"/>
                  </a:cubicBezTo>
                  <a:cubicBezTo>
                    <a:pt x="1028" y="281"/>
                    <a:pt x="1031" y="290"/>
                    <a:pt x="1025" y="292"/>
                  </a:cubicBezTo>
                  <a:cubicBezTo>
                    <a:pt x="1011" y="298"/>
                    <a:pt x="988" y="288"/>
                    <a:pt x="972" y="287"/>
                  </a:cubicBezTo>
                  <a:cubicBezTo>
                    <a:pt x="963" y="323"/>
                    <a:pt x="948" y="297"/>
                    <a:pt x="925" y="312"/>
                  </a:cubicBezTo>
                  <a:cubicBezTo>
                    <a:pt x="915" y="318"/>
                    <a:pt x="909" y="331"/>
                    <a:pt x="901" y="337"/>
                  </a:cubicBezTo>
                  <a:cubicBezTo>
                    <a:pt x="891" y="344"/>
                    <a:pt x="881" y="343"/>
                    <a:pt x="872" y="349"/>
                  </a:cubicBezTo>
                  <a:cubicBezTo>
                    <a:pt x="872" y="355"/>
                    <a:pt x="874" y="381"/>
                    <a:pt x="879" y="385"/>
                  </a:cubicBezTo>
                  <a:cubicBezTo>
                    <a:pt x="888" y="392"/>
                    <a:pt x="901" y="372"/>
                    <a:pt x="908" y="385"/>
                  </a:cubicBezTo>
                  <a:cubicBezTo>
                    <a:pt x="915" y="399"/>
                    <a:pt x="890" y="402"/>
                    <a:pt x="885" y="405"/>
                  </a:cubicBezTo>
                  <a:cubicBezTo>
                    <a:pt x="882" y="408"/>
                    <a:pt x="864" y="434"/>
                    <a:pt x="868" y="408"/>
                  </a:cubicBezTo>
                  <a:cubicBezTo>
                    <a:pt x="854" y="407"/>
                    <a:pt x="850" y="406"/>
                    <a:pt x="841" y="409"/>
                  </a:cubicBezTo>
                  <a:cubicBezTo>
                    <a:pt x="840" y="410"/>
                    <a:pt x="838" y="412"/>
                    <a:pt x="835" y="414"/>
                  </a:cubicBezTo>
                  <a:cubicBezTo>
                    <a:pt x="839" y="419"/>
                    <a:pt x="843" y="424"/>
                    <a:pt x="844" y="428"/>
                  </a:cubicBezTo>
                  <a:cubicBezTo>
                    <a:pt x="847" y="439"/>
                    <a:pt x="840" y="445"/>
                    <a:pt x="837" y="454"/>
                  </a:cubicBezTo>
                  <a:cubicBezTo>
                    <a:pt x="834" y="462"/>
                    <a:pt x="835" y="470"/>
                    <a:pt x="833" y="478"/>
                  </a:cubicBezTo>
                  <a:cubicBezTo>
                    <a:pt x="831" y="486"/>
                    <a:pt x="826" y="494"/>
                    <a:pt x="822" y="498"/>
                  </a:cubicBezTo>
                  <a:cubicBezTo>
                    <a:pt x="820" y="501"/>
                    <a:pt x="815" y="502"/>
                    <a:pt x="812" y="506"/>
                  </a:cubicBezTo>
                  <a:cubicBezTo>
                    <a:pt x="810" y="510"/>
                    <a:pt x="811" y="514"/>
                    <a:pt x="810" y="518"/>
                  </a:cubicBezTo>
                  <a:cubicBezTo>
                    <a:pt x="805" y="527"/>
                    <a:pt x="797" y="532"/>
                    <a:pt x="787" y="529"/>
                  </a:cubicBezTo>
                  <a:cubicBezTo>
                    <a:pt x="773" y="526"/>
                    <a:pt x="782" y="522"/>
                    <a:pt x="777" y="513"/>
                  </a:cubicBezTo>
                  <a:cubicBezTo>
                    <a:pt x="772" y="504"/>
                    <a:pt x="764" y="506"/>
                    <a:pt x="755" y="502"/>
                  </a:cubicBezTo>
                  <a:cubicBezTo>
                    <a:pt x="748" y="499"/>
                    <a:pt x="742" y="491"/>
                    <a:pt x="734" y="492"/>
                  </a:cubicBezTo>
                  <a:cubicBezTo>
                    <a:pt x="726" y="493"/>
                    <a:pt x="722" y="504"/>
                    <a:pt x="712" y="505"/>
                  </a:cubicBezTo>
                  <a:cubicBezTo>
                    <a:pt x="703" y="507"/>
                    <a:pt x="693" y="501"/>
                    <a:pt x="682" y="504"/>
                  </a:cubicBezTo>
                  <a:cubicBezTo>
                    <a:pt x="672" y="506"/>
                    <a:pt x="663" y="513"/>
                    <a:pt x="653" y="513"/>
                  </a:cubicBezTo>
                  <a:cubicBezTo>
                    <a:pt x="641" y="512"/>
                    <a:pt x="643" y="511"/>
                    <a:pt x="639" y="498"/>
                  </a:cubicBezTo>
                  <a:cubicBezTo>
                    <a:pt x="634" y="481"/>
                    <a:pt x="626" y="465"/>
                    <a:pt x="619" y="449"/>
                  </a:cubicBezTo>
                  <a:cubicBezTo>
                    <a:pt x="614" y="438"/>
                    <a:pt x="605" y="434"/>
                    <a:pt x="601" y="424"/>
                  </a:cubicBezTo>
                  <a:cubicBezTo>
                    <a:pt x="598" y="417"/>
                    <a:pt x="600" y="403"/>
                    <a:pt x="594" y="397"/>
                  </a:cubicBezTo>
                  <a:cubicBezTo>
                    <a:pt x="588" y="390"/>
                    <a:pt x="575" y="391"/>
                    <a:pt x="565" y="387"/>
                  </a:cubicBezTo>
                  <a:cubicBezTo>
                    <a:pt x="543" y="377"/>
                    <a:pt x="529" y="391"/>
                    <a:pt x="510" y="404"/>
                  </a:cubicBezTo>
                  <a:cubicBezTo>
                    <a:pt x="487" y="419"/>
                    <a:pt x="465" y="435"/>
                    <a:pt x="439" y="445"/>
                  </a:cubicBezTo>
                  <a:cubicBezTo>
                    <a:pt x="436" y="424"/>
                    <a:pt x="409" y="427"/>
                    <a:pt x="391" y="424"/>
                  </a:cubicBezTo>
                  <a:cubicBezTo>
                    <a:pt x="388" y="424"/>
                    <a:pt x="379" y="421"/>
                    <a:pt x="377" y="421"/>
                  </a:cubicBezTo>
                  <a:cubicBezTo>
                    <a:pt x="373" y="422"/>
                    <a:pt x="369" y="427"/>
                    <a:pt x="365" y="427"/>
                  </a:cubicBezTo>
                  <a:cubicBezTo>
                    <a:pt x="356" y="429"/>
                    <a:pt x="349" y="421"/>
                    <a:pt x="344" y="429"/>
                  </a:cubicBezTo>
                  <a:cubicBezTo>
                    <a:pt x="334" y="447"/>
                    <a:pt x="372" y="463"/>
                    <a:pt x="371" y="479"/>
                  </a:cubicBezTo>
                  <a:cubicBezTo>
                    <a:pt x="371" y="484"/>
                    <a:pt x="370" y="488"/>
                    <a:pt x="372" y="492"/>
                  </a:cubicBezTo>
                  <a:cubicBezTo>
                    <a:pt x="374" y="500"/>
                    <a:pt x="378" y="510"/>
                    <a:pt x="382" y="518"/>
                  </a:cubicBezTo>
                  <a:cubicBezTo>
                    <a:pt x="386" y="527"/>
                    <a:pt x="392" y="536"/>
                    <a:pt x="397" y="544"/>
                  </a:cubicBezTo>
                  <a:cubicBezTo>
                    <a:pt x="400" y="549"/>
                    <a:pt x="406" y="551"/>
                    <a:pt x="408" y="555"/>
                  </a:cubicBezTo>
                  <a:cubicBezTo>
                    <a:pt x="411" y="559"/>
                    <a:pt x="412" y="564"/>
                    <a:pt x="414" y="568"/>
                  </a:cubicBezTo>
                  <a:cubicBezTo>
                    <a:pt x="416" y="574"/>
                    <a:pt x="417" y="580"/>
                    <a:pt x="420" y="586"/>
                  </a:cubicBezTo>
                  <a:cubicBezTo>
                    <a:pt x="421" y="588"/>
                    <a:pt x="421" y="592"/>
                    <a:pt x="423" y="594"/>
                  </a:cubicBezTo>
                  <a:cubicBezTo>
                    <a:pt x="424" y="597"/>
                    <a:pt x="427" y="599"/>
                    <a:pt x="429" y="602"/>
                  </a:cubicBezTo>
                  <a:cubicBezTo>
                    <a:pt x="432" y="606"/>
                    <a:pt x="432" y="614"/>
                    <a:pt x="433" y="620"/>
                  </a:cubicBezTo>
                  <a:cubicBezTo>
                    <a:pt x="434" y="632"/>
                    <a:pt x="425" y="642"/>
                    <a:pt x="420" y="652"/>
                  </a:cubicBezTo>
                  <a:cubicBezTo>
                    <a:pt x="418" y="656"/>
                    <a:pt x="416" y="672"/>
                    <a:pt x="413" y="673"/>
                  </a:cubicBezTo>
                  <a:cubicBezTo>
                    <a:pt x="408" y="676"/>
                    <a:pt x="401" y="661"/>
                    <a:pt x="397" y="657"/>
                  </a:cubicBezTo>
                  <a:cubicBezTo>
                    <a:pt x="389" y="648"/>
                    <a:pt x="385" y="648"/>
                    <a:pt x="375" y="643"/>
                  </a:cubicBezTo>
                  <a:cubicBezTo>
                    <a:pt x="360" y="634"/>
                    <a:pt x="357" y="611"/>
                    <a:pt x="347" y="597"/>
                  </a:cubicBezTo>
                  <a:cubicBezTo>
                    <a:pt x="334" y="580"/>
                    <a:pt x="320" y="584"/>
                    <a:pt x="305" y="593"/>
                  </a:cubicBezTo>
                  <a:cubicBezTo>
                    <a:pt x="287" y="603"/>
                    <a:pt x="275" y="610"/>
                    <a:pt x="256" y="608"/>
                  </a:cubicBezTo>
                  <a:cubicBezTo>
                    <a:pt x="252" y="608"/>
                    <a:pt x="248" y="610"/>
                    <a:pt x="244" y="609"/>
                  </a:cubicBezTo>
                  <a:cubicBezTo>
                    <a:pt x="240" y="608"/>
                    <a:pt x="237" y="603"/>
                    <a:pt x="233" y="602"/>
                  </a:cubicBezTo>
                  <a:cubicBezTo>
                    <a:pt x="226" y="602"/>
                    <a:pt x="218" y="608"/>
                    <a:pt x="212" y="611"/>
                  </a:cubicBezTo>
                  <a:cubicBezTo>
                    <a:pt x="196" y="620"/>
                    <a:pt x="181" y="628"/>
                    <a:pt x="166" y="639"/>
                  </a:cubicBezTo>
                  <a:cubicBezTo>
                    <a:pt x="148" y="651"/>
                    <a:pt x="153" y="666"/>
                    <a:pt x="150" y="686"/>
                  </a:cubicBezTo>
                  <a:cubicBezTo>
                    <a:pt x="148" y="695"/>
                    <a:pt x="151" y="696"/>
                    <a:pt x="144" y="701"/>
                  </a:cubicBezTo>
                  <a:cubicBezTo>
                    <a:pt x="136" y="706"/>
                    <a:pt x="130" y="703"/>
                    <a:pt x="124" y="711"/>
                  </a:cubicBezTo>
                  <a:cubicBezTo>
                    <a:pt x="115" y="722"/>
                    <a:pt x="120" y="738"/>
                    <a:pt x="118" y="750"/>
                  </a:cubicBezTo>
                  <a:cubicBezTo>
                    <a:pt x="111" y="746"/>
                    <a:pt x="98" y="741"/>
                    <a:pt x="96" y="733"/>
                  </a:cubicBezTo>
                  <a:cubicBezTo>
                    <a:pt x="92" y="719"/>
                    <a:pt x="104" y="723"/>
                    <a:pt x="95" y="708"/>
                  </a:cubicBezTo>
                  <a:cubicBezTo>
                    <a:pt x="91" y="701"/>
                    <a:pt x="87" y="687"/>
                    <a:pt x="79" y="687"/>
                  </a:cubicBezTo>
                  <a:cubicBezTo>
                    <a:pt x="69" y="687"/>
                    <a:pt x="70" y="701"/>
                    <a:pt x="55" y="697"/>
                  </a:cubicBezTo>
                  <a:cubicBezTo>
                    <a:pt x="57" y="691"/>
                    <a:pt x="56" y="687"/>
                    <a:pt x="49" y="687"/>
                  </a:cubicBezTo>
                  <a:cubicBezTo>
                    <a:pt x="41" y="687"/>
                    <a:pt x="45" y="693"/>
                    <a:pt x="41" y="696"/>
                  </a:cubicBezTo>
                  <a:cubicBezTo>
                    <a:pt x="37" y="699"/>
                    <a:pt x="41" y="700"/>
                    <a:pt x="33" y="701"/>
                  </a:cubicBezTo>
                  <a:cubicBezTo>
                    <a:pt x="30" y="702"/>
                    <a:pt x="24" y="700"/>
                    <a:pt x="20" y="700"/>
                  </a:cubicBezTo>
                  <a:cubicBezTo>
                    <a:pt x="18" y="700"/>
                    <a:pt x="15" y="699"/>
                    <a:pt x="12" y="698"/>
                  </a:cubicBezTo>
                  <a:cubicBezTo>
                    <a:pt x="16" y="707"/>
                    <a:pt x="22" y="715"/>
                    <a:pt x="27" y="722"/>
                  </a:cubicBezTo>
                  <a:cubicBezTo>
                    <a:pt x="33" y="731"/>
                    <a:pt x="32" y="751"/>
                    <a:pt x="41" y="751"/>
                  </a:cubicBezTo>
                  <a:cubicBezTo>
                    <a:pt x="30" y="762"/>
                    <a:pt x="36" y="773"/>
                    <a:pt x="28" y="783"/>
                  </a:cubicBezTo>
                  <a:cubicBezTo>
                    <a:pt x="28" y="773"/>
                    <a:pt x="16" y="772"/>
                    <a:pt x="9" y="777"/>
                  </a:cubicBezTo>
                  <a:cubicBezTo>
                    <a:pt x="3" y="781"/>
                    <a:pt x="4" y="786"/>
                    <a:pt x="4" y="794"/>
                  </a:cubicBezTo>
                  <a:cubicBezTo>
                    <a:pt x="4" y="802"/>
                    <a:pt x="0" y="809"/>
                    <a:pt x="0" y="815"/>
                  </a:cubicBezTo>
                  <a:cubicBezTo>
                    <a:pt x="0" y="828"/>
                    <a:pt x="5" y="823"/>
                    <a:pt x="12" y="834"/>
                  </a:cubicBezTo>
                  <a:cubicBezTo>
                    <a:pt x="14" y="837"/>
                    <a:pt x="12" y="842"/>
                    <a:pt x="14" y="846"/>
                  </a:cubicBezTo>
                  <a:cubicBezTo>
                    <a:pt x="16" y="850"/>
                    <a:pt x="21" y="851"/>
                    <a:pt x="23" y="855"/>
                  </a:cubicBezTo>
                  <a:cubicBezTo>
                    <a:pt x="28" y="862"/>
                    <a:pt x="28" y="867"/>
                    <a:pt x="29" y="875"/>
                  </a:cubicBezTo>
                  <a:cubicBezTo>
                    <a:pt x="30" y="892"/>
                    <a:pt x="18" y="903"/>
                    <a:pt x="19" y="918"/>
                  </a:cubicBezTo>
                  <a:cubicBezTo>
                    <a:pt x="19" y="934"/>
                    <a:pt x="32" y="938"/>
                    <a:pt x="46" y="942"/>
                  </a:cubicBezTo>
                  <a:cubicBezTo>
                    <a:pt x="48" y="943"/>
                    <a:pt x="44" y="969"/>
                    <a:pt x="46" y="973"/>
                  </a:cubicBezTo>
                  <a:cubicBezTo>
                    <a:pt x="49" y="976"/>
                    <a:pt x="56" y="976"/>
                    <a:pt x="59" y="979"/>
                  </a:cubicBezTo>
                  <a:cubicBezTo>
                    <a:pt x="65" y="984"/>
                    <a:pt x="68" y="1000"/>
                    <a:pt x="68" y="1009"/>
                  </a:cubicBezTo>
                  <a:cubicBezTo>
                    <a:pt x="68" y="1019"/>
                    <a:pt x="65" y="1032"/>
                    <a:pt x="61" y="1042"/>
                  </a:cubicBezTo>
                  <a:cubicBezTo>
                    <a:pt x="59" y="1047"/>
                    <a:pt x="56" y="1053"/>
                    <a:pt x="53" y="1057"/>
                  </a:cubicBezTo>
                  <a:cubicBezTo>
                    <a:pt x="49" y="1062"/>
                    <a:pt x="43" y="1064"/>
                    <a:pt x="40" y="1068"/>
                  </a:cubicBezTo>
                  <a:cubicBezTo>
                    <a:pt x="27" y="1084"/>
                    <a:pt x="51" y="1102"/>
                    <a:pt x="63" y="1110"/>
                  </a:cubicBezTo>
                  <a:cubicBezTo>
                    <a:pt x="71" y="1116"/>
                    <a:pt x="88" y="1124"/>
                    <a:pt x="93" y="1132"/>
                  </a:cubicBezTo>
                  <a:cubicBezTo>
                    <a:pt x="99" y="1141"/>
                    <a:pt x="95" y="1158"/>
                    <a:pt x="90" y="1165"/>
                  </a:cubicBezTo>
                  <a:cubicBezTo>
                    <a:pt x="79" y="1181"/>
                    <a:pt x="68" y="1163"/>
                    <a:pt x="56" y="1160"/>
                  </a:cubicBezTo>
                  <a:cubicBezTo>
                    <a:pt x="48" y="1158"/>
                    <a:pt x="33" y="1159"/>
                    <a:pt x="28" y="1168"/>
                  </a:cubicBezTo>
                  <a:cubicBezTo>
                    <a:pt x="23" y="1177"/>
                    <a:pt x="29" y="1186"/>
                    <a:pt x="34" y="1194"/>
                  </a:cubicBezTo>
                  <a:cubicBezTo>
                    <a:pt x="38" y="1201"/>
                    <a:pt x="41" y="1211"/>
                    <a:pt x="49" y="1216"/>
                  </a:cubicBezTo>
                  <a:cubicBezTo>
                    <a:pt x="54" y="1218"/>
                    <a:pt x="59" y="1217"/>
                    <a:pt x="64" y="1220"/>
                  </a:cubicBezTo>
                  <a:cubicBezTo>
                    <a:pt x="72" y="1224"/>
                    <a:pt x="76" y="1229"/>
                    <a:pt x="85" y="1232"/>
                  </a:cubicBezTo>
                  <a:cubicBezTo>
                    <a:pt x="93" y="1235"/>
                    <a:pt x="104" y="1237"/>
                    <a:pt x="110" y="1244"/>
                  </a:cubicBezTo>
                  <a:cubicBezTo>
                    <a:pt x="121" y="1256"/>
                    <a:pt x="111" y="1269"/>
                    <a:pt x="103" y="1278"/>
                  </a:cubicBezTo>
                  <a:cubicBezTo>
                    <a:pt x="91" y="1291"/>
                    <a:pt x="90" y="1298"/>
                    <a:pt x="107" y="1306"/>
                  </a:cubicBezTo>
                  <a:cubicBezTo>
                    <a:pt x="117" y="1310"/>
                    <a:pt x="124" y="1321"/>
                    <a:pt x="135" y="1324"/>
                  </a:cubicBezTo>
                  <a:cubicBezTo>
                    <a:pt x="149" y="1328"/>
                    <a:pt x="163" y="1323"/>
                    <a:pt x="177" y="1323"/>
                  </a:cubicBezTo>
                  <a:cubicBezTo>
                    <a:pt x="194" y="1323"/>
                    <a:pt x="208" y="1323"/>
                    <a:pt x="224" y="1327"/>
                  </a:cubicBezTo>
                  <a:cubicBezTo>
                    <a:pt x="265" y="1338"/>
                    <a:pt x="253" y="1377"/>
                    <a:pt x="269" y="1409"/>
                  </a:cubicBezTo>
                  <a:cubicBezTo>
                    <a:pt x="279" y="1428"/>
                    <a:pt x="292" y="1424"/>
                    <a:pt x="308" y="1435"/>
                  </a:cubicBezTo>
                  <a:cubicBezTo>
                    <a:pt x="324" y="1445"/>
                    <a:pt x="337" y="1460"/>
                    <a:pt x="345" y="1476"/>
                  </a:cubicBezTo>
                  <a:cubicBezTo>
                    <a:pt x="354" y="1492"/>
                    <a:pt x="356" y="1511"/>
                    <a:pt x="368" y="1524"/>
                  </a:cubicBezTo>
                  <a:cubicBezTo>
                    <a:pt x="381" y="1539"/>
                    <a:pt x="400" y="1547"/>
                    <a:pt x="413" y="1560"/>
                  </a:cubicBezTo>
                  <a:cubicBezTo>
                    <a:pt x="425" y="1572"/>
                    <a:pt x="429" y="1598"/>
                    <a:pt x="446" y="1606"/>
                  </a:cubicBezTo>
                  <a:cubicBezTo>
                    <a:pt x="459" y="1612"/>
                    <a:pt x="480" y="1599"/>
                    <a:pt x="488" y="1615"/>
                  </a:cubicBezTo>
                  <a:cubicBezTo>
                    <a:pt x="495" y="1626"/>
                    <a:pt x="488" y="1626"/>
                    <a:pt x="484" y="1635"/>
                  </a:cubicBezTo>
                  <a:cubicBezTo>
                    <a:pt x="481" y="1642"/>
                    <a:pt x="481" y="1649"/>
                    <a:pt x="482" y="1656"/>
                  </a:cubicBezTo>
                  <a:cubicBezTo>
                    <a:pt x="484" y="1674"/>
                    <a:pt x="508" y="1750"/>
                    <a:pt x="530" y="1720"/>
                  </a:cubicBezTo>
                  <a:cubicBezTo>
                    <a:pt x="539" y="1709"/>
                    <a:pt x="545" y="1692"/>
                    <a:pt x="563" y="1698"/>
                  </a:cubicBezTo>
                  <a:cubicBezTo>
                    <a:pt x="577" y="1704"/>
                    <a:pt x="578" y="1725"/>
                    <a:pt x="580" y="1738"/>
                  </a:cubicBezTo>
                  <a:cubicBezTo>
                    <a:pt x="582" y="1750"/>
                    <a:pt x="586" y="1756"/>
                    <a:pt x="592" y="1762"/>
                  </a:cubicBezTo>
                  <a:cubicBezTo>
                    <a:pt x="608" y="1742"/>
                    <a:pt x="625" y="1694"/>
                    <a:pt x="648" y="1708"/>
                  </a:cubicBezTo>
                  <a:cubicBezTo>
                    <a:pt x="658" y="1714"/>
                    <a:pt x="665" y="1735"/>
                    <a:pt x="675" y="1743"/>
                  </a:cubicBezTo>
                  <a:cubicBezTo>
                    <a:pt x="679" y="1747"/>
                    <a:pt x="688" y="1754"/>
                    <a:pt x="695" y="1755"/>
                  </a:cubicBezTo>
                  <a:cubicBezTo>
                    <a:pt x="702" y="1756"/>
                    <a:pt x="704" y="1750"/>
                    <a:pt x="712" y="1751"/>
                  </a:cubicBezTo>
                  <a:cubicBezTo>
                    <a:pt x="709" y="1735"/>
                    <a:pt x="761" y="1731"/>
                    <a:pt x="774" y="1730"/>
                  </a:cubicBezTo>
                  <a:cubicBezTo>
                    <a:pt x="774" y="1734"/>
                    <a:pt x="775" y="1740"/>
                    <a:pt x="774" y="1744"/>
                  </a:cubicBezTo>
                  <a:cubicBezTo>
                    <a:pt x="786" y="1732"/>
                    <a:pt x="800" y="1753"/>
                    <a:pt x="818" y="1751"/>
                  </a:cubicBezTo>
                  <a:cubicBezTo>
                    <a:pt x="821" y="1733"/>
                    <a:pt x="795" y="1736"/>
                    <a:pt x="822" y="1727"/>
                  </a:cubicBezTo>
                  <a:cubicBezTo>
                    <a:pt x="836" y="1722"/>
                    <a:pt x="847" y="1707"/>
                    <a:pt x="861" y="1710"/>
                  </a:cubicBezTo>
                  <a:cubicBezTo>
                    <a:pt x="857" y="1694"/>
                    <a:pt x="869" y="1694"/>
                    <a:pt x="881" y="1697"/>
                  </a:cubicBezTo>
                  <a:cubicBezTo>
                    <a:pt x="881" y="1710"/>
                    <a:pt x="897" y="1731"/>
                    <a:pt x="905" y="1740"/>
                  </a:cubicBezTo>
                  <a:cubicBezTo>
                    <a:pt x="907" y="1742"/>
                    <a:pt x="908" y="1748"/>
                    <a:pt x="911" y="1750"/>
                  </a:cubicBezTo>
                  <a:cubicBezTo>
                    <a:pt x="916" y="1752"/>
                    <a:pt x="918" y="1743"/>
                    <a:pt x="921" y="1745"/>
                  </a:cubicBezTo>
                  <a:cubicBezTo>
                    <a:pt x="928" y="1749"/>
                    <a:pt x="927" y="1758"/>
                    <a:pt x="933" y="1762"/>
                  </a:cubicBezTo>
                  <a:cubicBezTo>
                    <a:pt x="948" y="1771"/>
                    <a:pt x="973" y="1744"/>
                    <a:pt x="981" y="1733"/>
                  </a:cubicBezTo>
                  <a:cubicBezTo>
                    <a:pt x="994" y="1716"/>
                    <a:pt x="989" y="1709"/>
                    <a:pt x="993" y="1690"/>
                  </a:cubicBezTo>
                  <a:cubicBezTo>
                    <a:pt x="1015" y="1687"/>
                    <a:pt x="1032" y="1708"/>
                    <a:pt x="1051" y="1716"/>
                  </a:cubicBezTo>
                  <a:cubicBezTo>
                    <a:pt x="1056" y="1718"/>
                    <a:pt x="1061" y="1719"/>
                    <a:pt x="1065" y="1721"/>
                  </a:cubicBezTo>
                  <a:cubicBezTo>
                    <a:pt x="1066" y="1715"/>
                    <a:pt x="1066" y="1709"/>
                    <a:pt x="1064" y="170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1" name="Freeform 57"/>
            <p:cNvSpPr>
              <a:spLocks/>
            </p:cNvSpPr>
            <p:nvPr/>
          </p:nvSpPr>
          <p:spPr bwMode="auto">
            <a:xfrm>
              <a:off x="15178090" y="8423274"/>
              <a:ext cx="3449639" cy="4032250"/>
            </a:xfrm>
            <a:custGeom>
              <a:avLst/>
              <a:gdLst>
                <a:gd name="T0" fmla="*/ 871 w 920"/>
                <a:gd name="T1" fmla="*/ 560 h 1075"/>
                <a:gd name="T2" fmla="*/ 856 w 920"/>
                <a:gd name="T3" fmla="*/ 522 h 1075"/>
                <a:gd name="T4" fmla="*/ 834 w 920"/>
                <a:gd name="T5" fmla="*/ 487 h 1075"/>
                <a:gd name="T6" fmla="*/ 810 w 920"/>
                <a:gd name="T7" fmla="*/ 357 h 1075"/>
                <a:gd name="T8" fmla="*/ 726 w 920"/>
                <a:gd name="T9" fmla="*/ 249 h 1075"/>
                <a:gd name="T10" fmla="*/ 728 w 920"/>
                <a:gd name="T11" fmla="*/ 173 h 1075"/>
                <a:gd name="T12" fmla="*/ 638 w 920"/>
                <a:gd name="T13" fmla="*/ 78 h 1075"/>
                <a:gd name="T14" fmla="*/ 587 w 920"/>
                <a:gd name="T15" fmla="*/ 33 h 1075"/>
                <a:gd name="T16" fmla="*/ 558 w 920"/>
                <a:gd name="T17" fmla="*/ 32 h 1075"/>
                <a:gd name="T18" fmla="*/ 514 w 920"/>
                <a:gd name="T19" fmla="*/ 62 h 1075"/>
                <a:gd name="T20" fmla="*/ 521 w 920"/>
                <a:gd name="T21" fmla="*/ 117 h 1075"/>
                <a:gd name="T22" fmla="*/ 542 w 920"/>
                <a:gd name="T23" fmla="*/ 155 h 1075"/>
                <a:gd name="T24" fmla="*/ 479 w 920"/>
                <a:gd name="T25" fmla="*/ 103 h 1075"/>
                <a:gd name="T26" fmla="*/ 413 w 920"/>
                <a:gd name="T27" fmla="*/ 101 h 1075"/>
                <a:gd name="T28" fmla="*/ 355 w 920"/>
                <a:gd name="T29" fmla="*/ 85 h 1075"/>
                <a:gd name="T30" fmla="*/ 356 w 920"/>
                <a:gd name="T31" fmla="*/ 154 h 1075"/>
                <a:gd name="T32" fmla="*/ 357 w 920"/>
                <a:gd name="T33" fmla="*/ 239 h 1075"/>
                <a:gd name="T34" fmla="*/ 290 w 920"/>
                <a:gd name="T35" fmla="*/ 292 h 1075"/>
                <a:gd name="T36" fmla="*/ 265 w 920"/>
                <a:gd name="T37" fmla="*/ 280 h 1075"/>
                <a:gd name="T38" fmla="*/ 230 w 920"/>
                <a:gd name="T39" fmla="*/ 254 h 1075"/>
                <a:gd name="T40" fmla="*/ 191 w 920"/>
                <a:gd name="T41" fmla="*/ 297 h 1075"/>
                <a:gd name="T42" fmla="*/ 161 w 920"/>
                <a:gd name="T43" fmla="*/ 339 h 1075"/>
                <a:gd name="T44" fmla="*/ 183 w 920"/>
                <a:gd name="T45" fmla="*/ 332 h 1075"/>
                <a:gd name="T46" fmla="*/ 173 w 920"/>
                <a:gd name="T47" fmla="*/ 358 h 1075"/>
                <a:gd name="T48" fmla="*/ 129 w 920"/>
                <a:gd name="T49" fmla="*/ 394 h 1075"/>
                <a:gd name="T50" fmla="*/ 66 w 920"/>
                <a:gd name="T51" fmla="*/ 379 h 1075"/>
                <a:gd name="T52" fmla="*/ 5 w 920"/>
                <a:gd name="T53" fmla="*/ 362 h 1075"/>
                <a:gd name="T54" fmla="*/ 12 w 920"/>
                <a:gd name="T55" fmla="*/ 387 h 1075"/>
                <a:gd name="T56" fmla="*/ 12 w 920"/>
                <a:gd name="T57" fmla="*/ 420 h 1075"/>
                <a:gd name="T58" fmla="*/ 13 w 920"/>
                <a:gd name="T59" fmla="*/ 443 h 1075"/>
                <a:gd name="T60" fmla="*/ 28 w 920"/>
                <a:gd name="T61" fmla="*/ 464 h 1075"/>
                <a:gd name="T62" fmla="*/ 16 w 920"/>
                <a:gd name="T63" fmla="*/ 547 h 1075"/>
                <a:gd name="T64" fmla="*/ 285 w 920"/>
                <a:gd name="T65" fmla="*/ 621 h 1075"/>
                <a:gd name="T66" fmla="*/ 234 w 920"/>
                <a:gd name="T67" fmla="*/ 683 h 1075"/>
                <a:gd name="T68" fmla="*/ 194 w 920"/>
                <a:gd name="T69" fmla="*/ 749 h 1075"/>
                <a:gd name="T70" fmla="*/ 192 w 920"/>
                <a:gd name="T71" fmla="*/ 872 h 1075"/>
                <a:gd name="T72" fmla="*/ 369 w 920"/>
                <a:gd name="T73" fmla="*/ 962 h 1075"/>
                <a:gd name="T74" fmla="*/ 511 w 920"/>
                <a:gd name="T75" fmla="*/ 1075 h 1075"/>
                <a:gd name="T76" fmla="*/ 661 w 920"/>
                <a:gd name="T77" fmla="*/ 982 h 1075"/>
                <a:gd name="T78" fmla="*/ 615 w 920"/>
                <a:gd name="T79" fmla="*/ 794 h 1075"/>
                <a:gd name="T80" fmla="*/ 752 w 920"/>
                <a:gd name="T81" fmla="*/ 700 h 1075"/>
                <a:gd name="T82" fmla="*/ 793 w 920"/>
                <a:gd name="T83" fmla="*/ 674 h 1075"/>
                <a:gd name="T84" fmla="*/ 919 w 920"/>
                <a:gd name="T85" fmla="*/ 631 h 107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920" h="1075">
                  <a:moveTo>
                    <a:pt x="918" y="599"/>
                  </a:moveTo>
                  <a:cubicBezTo>
                    <a:pt x="913" y="597"/>
                    <a:pt x="908" y="594"/>
                    <a:pt x="902" y="596"/>
                  </a:cubicBezTo>
                  <a:cubicBezTo>
                    <a:pt x="905" y="588"/>
                    <a:pt x="880" y="561"/>
                    <a:pt x="871" y="560"/>
                  </a:cubicBezTo>
                  <a:cubicBezTo>
                    <a:pt x="875" y="557"/>
                    <a:pt x="875" y="552"/>
                    <a:pt x="878" y="548"/>
                  </a:cubicBezTo>
                  <a:cubicBezTo>
                    <a:pt x="867" y="543"/>
                    <a:pt x="855" y="546"/>
                    <a:pt x="843" y="541"/>
                  </a:cubicBezTo>
                  <a:cubicBezTo>
                    <a:pt x="845" y="529"/>
                    <a:pt x="859" y="534"/>
                    <a:pt x="856" y="522"/>
                  </a:cubicBezTo>
                  <a:cubicBezTo>
                    <a:pt x="852" y="523"/>
                    <a:pt x="845" y="521"/>
                    <a:pt x="841" y="522"/>
                  </a:cubicBezTo>
                  <a:cubicBezTo>
                    <a:pt x="841" y="513"/>
                    <a:pt x="844" y="506"/>
                    <a:pt x="843" y="497"/>
                  </a:cubicBezTo>
                  <a:cubicBezTo>
                    <a:pt x="836" y="495"/>
                    <a:pt x="835" y="494"/>
                    <a:pt x="834" y="487"/>
                  </a:cubicBezTo>
                  <a:cubicBezTo>
                    <a:pt x="868" y="498"/>
                    <a:pt x="841" y="422"/>
                    <a:pt x="819" y="428"/>
                  </a:cubicBezTo>
                  <a:cubicBezTo>
                    <a:pt x="815" y="414"/>
                    <a:pt x="790" y="406"/>
                    <a:pt x="787" y="392"/>
                  </a:cubicBezTo>
                  <a:cubicBezTo>
                    <a:pt x="783" y="373"/>
                    <a:pt x="803" y="368"/>
                    <a:pt x="810" y="357"/>
                  </a:cubicBezTo>
                  <a:cubicBezTo>
                    <a:pt x="794" y="350"/>
                    <a:pt x="775" y="335"/>
                    <a:pt x="761" y="325"/>
                  </a:cubicBezTo>
                  <a:cubicBezTo>
                    <a:pt x="739" y="310"/>
                    <a:pt x="731" y="292"/>
                    <a:pt x="730" y="267"/>
                  </a:cubicBezTo>
                  <a:cubicBezTo>
                    <a:pt x="730" y="260"/>
                    <a:pt x="727" y="255"/>
                    <a:pt x="726" y="249"/>
                  </a:cubicBezTo>
                  <a:cubicBezTo>
                    <a:pt x="723" y="235"/>
                    <a:pt x="737" y="234"/>
                    <a:pt x="745" y="225"/>
                  </a:cubicBezTo>
                  <a:cubicBezTo>
                    <a:pt x="752" y="218"/>
                    <a:pt x="761" y="212"/>
                    <a:pt x="772" y="212"/>
                  </a:cubicBezTo>
                  <a:cubicBezTo>
                    <a:pt x="774" y="196"/>
                    <a:pt x="741" y="178"/>
                    <a:pt x="728" y="173"/>
                  </a:cubicBezTo>
                  <a:cubicBezTo>
                    <a:pt x="701" y="163"/>
                    <a:pt x="695" y="154"/>
                    <a:pt x="681" y="126"/>
                  </a:cubicBezTo>
                  <a:cubicBezTo>
                    <a:pt x="676" y="116"/>
                    <a:pt x="673" y="105"/>
                    <a:pt x="664" y="96"/>
                  </a:cubicBezTo>
                  <a:cubicBezTo>
                    <a:pt x="655" y="88"/>
                    <a:pt x="646" y="86"/>
                    <a:pt x="638" y="78"/>
                  </a:cubicBezTo>
                  <a:cubicBezTo>
                    <a:pt x="634" y="73"/>
                    <a:pt x="630" y="68"/>
                    <a:pt x="626" y="63"/>
                  </a:cubicBezTo>
                  <a:cubicBezTo>
                    <a:pt x="617" y="63"/>
                    <a:pt x="606" y="62"/>
                    <a:pt x="601" y="58"/>
                  </a:cubicBezTo>
                  <a:cubicBezTo>
                    <a:pt x="596" y="53"/>
                    <a:pt x="591" y="39"/>
                    <a:pt x="587" y="33"/>
                  </a:cubicBezTo>
                  <a:cubicBezTo>
                    <a:pt x="580" y="24"/>
                    <a:pt x="579" y="22"/>
                    <a:pt x="569" y="17"/>
                  </a:cubicBezTo>
                  <a:cubicBezTo>
                    <a:pt x="561" y="13"/>
                    <a:pt x="549" y="0"/>
                    <a:pt x="541" y="3"/>
                  </a:cubicBezTo>
                  <a:cubicBezTo>
                    <a:pt x="539" y="18"/>
                    <a:pt x="553" y="21"/>
                    <a:pt x="558" y="32"/>
                  </a:cubicBezTo>
                  <a:cubicBezTo>
                    <a:pt x="564" y="43"/>
                    <a:pt x="556" y="58"/>
                    <a:pt x="547" y="43"/>
                  </a:cubicBezTo>
                  <a:cubicBezTo>
                    <a:pt x="542" y="47"/>
                    <a:pt x="537" y="52"/>
                    <a:pt x="532" y="45"/>
                  </a:cubicBezTo>
                  <a:cubicBezTo>
                    <a:pt x="525" y="51"/>
                    <a:pt x="511" y="53"/>
                    <a:pt x="514" y="62"/>
                  </a:cubicBezTo>
                  <a:cubicBezTo>
                    <a:pt x="515" y="68"/>
                    <a:pt x="522" y="68"/>
                    <a:pt x="525" y="73"/>
                  </a:cubicBezTo>
                  <a:cubicBezTo>
                    <a:pt x="527" y="77"/>
                    <a:pt x="528" y="87"/>
                    <a:pt x="530" y="91"/>
                  </a:cubicBezTo>
                  <a:cubicBezTo>
                    <a:pt x="534" y="104"/>
                    <a:pt x="541" y="117"/>
                    <a:pt x="521" y="117"/>
                  </a:cubicBezTo>
                  <a:cubicBezTo>
                    <a:pt x="522" y="119"/>
                    <a:pt x="527" y="124"/>
                    <a:pt x="527" y="125"/>
                  </a:cubicBezTo>
                  <a:cubicBezTo>
                    <a:pt x="527" y="130"/>
                    <a:pt x="524" y="135"/>
                    <a:pt x="525" y="140"/>
                  </a:cubicBezTo>
                  <a:cubicBezTo>
                    <a:pt x="526" y="150"/>
                    <a:pt x="530" y="157"/>
                    <a:pt x="542" y="155"/>
                  </a:cubicBezTo>
                  <a:cubicBezTo>
                    <a:pt x="528" y="168"/>
                    <a:pt x="520" y="176"/>
                    <a:pt x="504" y="163"/>
                  </a:cubicBezTo>
                  <a:cubicBezTo>
                    <a:pt x="492" y="153"/>
                    <a:pt x="481" y="145"/>
                    <a:pt x="479" y="128"/>
                  </a:cubicBezTo>
                  <a:cubicBezTo>
                    <a:pt x="479" y="124"/>
                    <a:pt x="482" y="106"/>
                    <a:pt x="479" y="103"/>
                  </a:cubicBezTo>
                  <a:cubicBezTo>
                    <a:pt x="473" y="98"/>
                    <a:pt x="464" y="108"/>
                    <a:pt x="461" y="109"/>
                  </a:cubicBezTo>
                  <a:cubicBezTo>
                    <a:pt x="445" y="116"/>
                    <a:pt x="436" y="106"/>
                    <a:pt x="434" y="89"/>
                  </a:cubicBezTo>
                  <a:cubicBezTo>
                    <a:pt x="423" y="87"/>
                    <a:pt x="421" y="97"/>
                    <a:pt x="413" y="101"/>
                  </a:cubicBezTo>
                  <a:cubicBezTo>
                    <a:pt x="405" y="105"/>
                    <a:pt x="397" y="100"/>
                    <a:pt x="390" y="110"/>
                  </a:cubicBezTo>
                  <a:cubicBezTo>
                    <a:pt x="383" y="106"/>
                    <a:pt x="376" y="103"/>
                    <a:pt x="371" y="97"/>
                  </a:cubicBezTo>
                  <a:cubicBezTo>
                    <a:pt x="363" y="87"/>
                    <a:pt x="367" y="85"/>
                    <a:pt x="355" y="85"/>
                  </a:cubicBezTo>
                  <a:cubicBezTo>
                    <a:pt x="338" y="84"/>
                    <a:pt x="331" y="104"/>
                    <a:pt x="314" y="101"/>
                  </a:cubicBezTo>
                  <a:cubicBezTo>
                    <a:pt x="315" y="113"/>
                    <a:pt x="328" y="127"/>
                    <a:pt x="336" y="135"/>
                  </a:cubicBezTo>
                  <a:cubicBezTo>
                    <a:pt x="342" y="141"/>
                    <a:pt x="350" y="148"/>
                    <a:pt x="356" y="154"/>
                  </a:cubicBezTo>
                  <a:cubicBezTo>
                    <a:pt x="363" y="160"/>
                    <a:pt x="372" y="162"/>
                    <a:pt x="370" y="174"/>
                  </a:cubicBezTo>
                  <a:cubicBezTo>
                    <a:pt x="368" y="185"/>
                    <a:pt x="357" y="184"/>
                    <a:pt x="350" y="191"/>
                  </a:cubicBezTo>
                  <a:cubicBezTo>
                    <a:pt x="332" y="211"/>
                    <a:pt x="358" y="220"/>
                    <a:pt x="357" y="239"/>
                  </a:cubicBezTo>
                  <a:cubicBezTo>
                    <a:pt x="355" y="264"/>
                    <a:pt x="299" y="239"/>
                    <a:pt x="291" y="265"/>
                  </a:cubicBezTo>
                  <a:cubicBezTo>
                    <a:pt x="287" y="278"/>
                    <a:pt x="308" y="270"/>
                    <a:pt x="314" y="272"/>
                  </a:cubicBezTo>
                  <a:cubicBezTo>
                    <a:pt x="317" y="284"/>
                    <a:pt x="300" y="292"/>
                    <a:pt x="290" y="292"/>
                  </a:cubicBezTo>
                  <a:cubicBezTo>
                    <a:pt x="291" y="306"/>
                    <a:pt x="278" y="305"/>
                    <a:pt x="276" y="294"/>
                  </a:cubicBezTo>
                  <a:cubicBezTo>
                    <a:pt x="275" y="289"/>
                    <a:pt x="278" y="279"/>
                    <a:pt x="273" y="277"/>
                  </a:cubicBezTo>
                  <a:cubicBezTo>
                    <a:pt x="269" y="275"/>
                    <a:pt x="267" y="280"/>
                    <a:pt x="265" y="280"/>
                  </a:cubicBezTo>
                  <a:cubicBezTo>
                    <a:pt x="259" y="281"/>
                    <a:pt x="264" y="282"/>
                    <a:pt x="258" y="279"/>
                  </a:cubicBezTo>
                  <a:cubicBezTo>
                    <a:pt x="251" y="276"/>
                    <a:pt x="246" y="268"/>
                    <a:pt x="243" y="262"/>
                  </a:cubicBezTo>
                  <a:cubicBezTo>
                    <a:pt x="239" y="254"/>
                    <a:pt x="241" y="252"/>
                    <a:pt x="230" y="254"/>
                  </a:cubicBezTo>
                  <a:cubicBezTo>
                    <a:pt x="219" y="255"/>
                    <a:pt x="202" y="262"/>
                    <a:pt x="202" y="275"/>
                  </a:cubicBezTo>
                  <a:cubicBezTo>
                    <a:pt x="203" y="283"/>
                    <a:pt x="208" y="285"/>
                    <a:pt x="201" y="291"/>
                  </a:cubicBezTo>
                  <a:cubicBezTo>
                    <a:pt x="198" y="294"/>
                    <a:pt x="194" y="295"/>
                    <a:pt x="191" y="297"/>
                  </a:cubicBezTo>
                  <a:cubicBezTo>
                    <a:pt x="183" y="304"/>
                    <a:pt x="181" y="317"/>
                    <a:pt x="172" y="324"/>
                  </a:cubicBezTo>
                  <a:cubicBezTo>
                    <a:pt x="168" y="327"/>
                    <a:pt x="155" y="329"/>
                    <a:pt x="154" y="335"/>
                  </a:cubicBezTo>
                  <a:cubicBezTo>
                    <a:pt x="154" y="339"/>
                    <a:pt x="158" y="340"/>
                    <a:pt x="161" y="339"/>
                  </a:cubicBezTo>
                  <a:cubicBezTo>
                    <a:pt x="166" y="338"/>
                    <a:pt x="165" y="335"/>
                    <a:pt x="167" y="332"/>
                  </a:cubicBezTo>
                  <a:cubicBezTo>
                    <a:pt x="170" y="328"/>
                    <a:pt x="170" y="327"/>
                    <a:pt x="175" y="327"/>
                  </a:cubicBezTo>
                  <a:cubicBezTo>
                    <a:pt x="177" y="327"/>
                    <a:pt x="183" y="329"/>
                    <a:pt x="183" y="332"/>
                  </a:cubicBezTo>
                  <a:cubicBezTo>
                    <a:pt x="185" y="338"/>
                    <a:pt x="174" y="340"/>
                    <a:pt x="173" y="344"/>
                  </a:cubicBezTo>
                  <a:cubicBezTo>
                    <a:pt x="171" y="347"/>
                    <a:pt x="173" y="350"/>
                    <a:pt x="173" y="353"/>
                  </a:cubicBezTo>
                  <a:cubicBezTo>
                    <a:pt x="174" y="356"/>
                    <a:pt x="174" y="355"/>
                    <a:pt x="173" y="358"/>
                  </a:cubicBezTo>
                  <a:cubicBezTo>
                    <a:pt x="173" y="366"/>
                    <a:pt x="175" y="379"/>
                    <a:pt x="169" y="385"/>
                  </a:cubicBezTo>
                  <a:cubicBezTo>
                    <a:pt x="165" y="390"/>
                    <a:pt x="153" y="389"/>
                    <a:pt x="147" y="388"/>
                  </a:cubicBezTo>
                  <a:cubicBezTo>
                    <a:pt x="137" y="387"/>
                    <a:pt x="136" y="389"/>
                    <a:pt x="129" y="394"/>
                  </a:cubicBezTo>
                  <a:cubicBezTo>
                    <a:pt x="124" y="397"/>
                    <a:pt x="117" y="399"/>
                    <a:pt x="111" y="398"/>
                  </a:cubicBezTo>
                  <a:cubicBezTo>
                    <a:pt x="102" y="395"/>
                    <a:pt x="92" y="390"/>
                    <a:pt x="83" y="386"/>
                  </a:cubicBezTo>
                  <a:cubicBezTo>
                    <a:pt x="78" y="384"/>
                    <a:pt x="72" y="380"/>
                    <a:pt x="66" y="379"/>
                  </a:cubicBezTo>
                  <a:cubicBezTo>
                    <a:pt x="57" y="378"/>
                    <a:pt x="49" y="376"/>
                    <a:pt x="41" y="371"/>
                  </a:cubicBezTo>
                  <a:cubicBezTo>
                    <a:pt x="33" y="367"/>
                    <a:pt x="25" y="362"/>
                    <a:pt x="17" y="360"/>
                  </a:cubicBezTo>
                  <a:cubicBezTo>
                    <a:pt x="14" y="359"/>
                    <a:pt x="6" y="360"/>
                    <a:pt x="5" y="362"/>
                  </a:cubicBezTo>
                  <a:cubicBezTo>
                    <a:pt x="0" y="366"/>
                    <a:pt x="5" y="368"/>
                    <a:pt x="6" y="373"/>
                  </a:cubicBezTo>
                  <a:cubicBezTo>
                    <a:pt x="7" y="375"/>
                    <a:pt x="7" y="379"/>
                    <a:pt x="7" y="382"/>
                  </a:cubicBezTo>
                  <a:cubicBezTo>
                    <a:pt x="9" y="386"/>
                    <a:pt x="9" y="384"/>
                    <a:pt x="12" y="387"/>
                  </a:cubicBezTo>
                  <a:cubicBezTo>
                    <a:pt x="15" y="391"/>
                    <a:pt x="23" y="395"/>
                    <a:pt x="22" y="400"/>
                  </a:cubicBezTo>
                  <a:cubicBezTo>
                    <a:pt x="19" y="403"/>
                    <a:pt x="16" y="400"/>
                    <a:pt x="12" y="400"/>
                  </a:cubicBezTo>
                  <a:cubicBezTo>
                    <a:pt x="12" y="405"/>
                    <a:pt x="7" y="416"/>
                    <a:pt x="12" y="420"/>
                  </a:cubicBezTo>
                  <a:cubicBezTo>
                    <a:pt x="17" y="423"/>
                    <a:pt x="20" y="418"/>
                    <a:pt x="23" y="425"/>
                  </a:cubicBezTo>
                  <a:cubicBezTo>
                    <a:pt x="23" y="427"/>
                    <a:pt x="23" y="432"/>
                    <a:pt x="22" y="434"/>
                  </a:cubicBezTo>
                  <a:cubicBezTo>
                    <a:pt x="21" y="438"/>
                    <a:pt x="16" y="441"/>
                    <a:pt x="13" y="443"/>
                  </a:cubicBezTo>
                  <a:cubicBezTo>
                    <a:pt x="12" y="444"/>
                    <a:pt x="7" y="447"/>
                    <a:pt x="6" y="449"/>
                  </a:cubicBezTo>
                  <a:cubicBezTo>
                    <a:pt x="3" y="455"/>
                    <a:pt x="9" y="458"/>
                    <a:pt x="14" y="459"/>
                  </a:cubicBezTo>
                  <a:cubicBezTo>
                    <a:pt x="20" y="460"/>
                    <a:pt x="25" y="457"/>
                    <a:pt x="28" y="464"/>
                  </a:cubicBezTo>
                  <a:cubicBezTo>
                    <a:pt x="34" y="481"/>
                    <a:pt x="4" y="480"/>
                    <a:pt x="4" y="482"/>
                  </a:cubicBezTo>
                  <a:cubicBezTo>
                    <a:pt x="4" y="500"/>
                    <a:pt x="12" y="513"/>
                    <a:pt x="15" y="529"/>
                  </a:cubicBezTo>
                  <a:cubicBezTo>
                    <a:pt x="17" y="535"/>
                    <a:pt x="17" y="541"/>
                    <a:pt x="16" y="547"/>
                  </a:cubicBezTo>
                  <a:cubicBezTo>
                    <a:pt x="33" y="551"/>
                    <a:pt x="49" y="555"/>
                    <a:pt x="65" y="562"/>
                  </a:cubicBezTo>
                  <a:cubicBezTo>
                    <a:pt x="104" y="578"/>
                    <a:pt x="148" y="591"/>
                    <a:pt x="190" y="595"/>
                  </a:cubicBezTo>
                  <a:cubicBezTo>
                    <a:pt x="207" y="597"/>
                    <a:pt x="285" y="603"/>
                    <a:pt x="285" y="621"/>
                  </a:cubicBezTo>
                  <a:cubicBezTo>
                    <a:pt x="270" y="622"/>
                    <a:pt x="265" y="635"/>
                    <a:pt x="264" y="647"/>
                  </a:cubicBezTo>
                  <a:cubicBezTo>
                    <a:pt x="262" y="658"/>
                    <a:pt x="261" y="671"/>
                    <a:pt x="262" y="683"/>
                  </a:cubicBezTo>
                  <a:cubicBezTo>
                    <a:pt x="253" y="682"/>
                    <a:pt x="243" y="681"/>
                    <a:pt x="234" y="683"/>
                  </a:cubicBezTo>
                  <a:cubicBezTo>
                    <a:pt x="221" y="686"/>
                    <a:pt x="223" y="684"/>
                    <a:pt x="220" y="697"/>
                  </a:cubicBezTo>
                  <a:cubicBezTo>
                    <a:pt x="218" y="708"/>
                    <a:pt x="226" y="703"/>
                    <a:pt x="214" y="713"/>
                  </a:cubicBezTo>
                  <a:cubicBezTo>
                    <a:pt x="200" y="727"/>
                    <a:pt x="194" y="728"/>
                    <a:pt x="194" y="749"/>
                  </a:cubicBezTo>
                  <a:cubicBezTo>
                    <a:pt x="194" y="769"/>
                    <a:pt x="206" y="824"/>
                    <a:pt x="172" y="825"/>
                  </a:cubicBezTo>
                  <a:cubicBezTo>
                    <a:pt x="171" y="839"/>
                    <a:pt x="163" y="850"/>
                    <a:pt x="165" y="864"/>
                  </a:cubicBezTo>
                  <a:cubicBezTo>
                    <a:pt x="172" y="865"/>
                    <a:pt x="188" y="865"/>
                    <a:pt x="192" y="872"/>
                  </a:cubicBezTo>
                  <a:cubicBezTo>
                    <a:pt x="195" y="879"/>
                    <a:pt x="191" y="887"/>
                    <a:pt x="185" y="894"/>
                  </a:cubicBezTo>
                  <a:cubicBezTo>
                    <a:pt x="210" y="913"/>
                    <a:pt x="230" y="936"/>
                    <a:pt x="257" y="950"/>
                  </a:cubicBezTo>
                  <a:cubicBezTo>
                    <a:pt x="292" y="969"/>
                    <a:pt x="333" y="951"/>
                    <a:pt x="369" y="962"/>
                  </a:cubicBezTo>
                  <a:cubicBezTo>
                    <a:pt x="397" y="971"/>
                    <a:pt x="388" y="1014"/>
                    <a:pt x="425" y="1003"/>
                  </a:cubicBezTo>
                  <a:cubicBezTo>
                    <a:pt x="455" y="995"/>
                    <a:pt x="468" y="972"/>
                    <a:pt x="501" y="988"/>
                  </a:cubicBezTo>
                  <a:cubicBezTo>
                    <a:pt x="536" y="1005"/>
                    <a:pt x="513" y="1047"/>
                    <a:pt x="511" y="1075"/>
                  </a:cubicBezTo>
                  <a:cubicBezTo>
                    <a:pt x="533" y="1070"/>
                    <a:pt x="551" y="1058"/>
                    <a:pt x="571" y="1048"/>
                  </a:cubicBezTo>
                  <a:cubicBezTo>
                    <a:pt x="589" y="1038"/>
                    <a:pt x="584" y="1029"/>
                    <a:pt x="587" y="1011"/>
                  </a:cubicBezTo>
                  <a:cubicBezTo>
                    <a:pt x="612" y="1015"/>
                    <a:pt x="669" y="1027"/>
                    <a:pt x="661" y="982"/>
                  </a:cubicBezTo>
                  <a:cubicBezTo>
                    <a:pt x="656" y="950"/>
                    <a:pt x="729" y="925"/>
                    <a:pt x="688" y="886"/>
                  </a:cubicBezTo>
                  <a:cubicBezTo>
                    <a:pt x="670" y="868"/>
                    <a:pt x="658" y="846"/>
                    <a:pt x="639" y="829"/>
                  </a:cubicBezTo>
                  <a:cubicBezTo>
                    <a:pt x="628" y="819"/>
                    <a:pt x="617" y="810"/>
                    <a:pt x="615" y="794"/>
                  </a:cubicBezTo>
                  <a:cubicBezTo>
                    <a:pt x="610" y="755"/>
                    <a:pt x="656" y="784"/>
                    <a:pt x="658" y="751"/>
                  </a:cubicBezTo>
                  <a:cubicBezTo>
                    <a:pt x="679" y="772"/>
                    <a:pt x="704" y="738"/>
                    <a:pt x="721" y="733"/>
                  </a:cubicBezTo>
                  <a:cubicBezTo>
                    <a:pt x="746" y="725"/>
                    <a:pt x="728" y="701"/>
                    <a:pt x="752" y="700"/>
                  </a:cubicBezTo>
                  <a:cubicBezTo>
                    <a:pt x="752" y="694"/>
                    <a:pt x="754" y="688"/>
                    <a:pt x="759" y="686"/>
                  </a:cubicBezTo>
                  <a:cubicBezTo>
                    <a:pt x="766" y="681"/>
                    <a:pt x="776" y="691"/>
                    <a:pt x="782" y="689"/>
                  </a:cubicBezTo>
                  <a:cubicBezTo>
                    <a:pt x="790" y="686"/>
                    <a:pt x="788" y="677"/>
                    <a:pt x="793" y="674"/>
                  </a:cubicBezTo>
                  <a:cubicBezTo>
                    <a:pt x="804" y="666"/>
                    <a:pt x="824" y="667"/>
                    <a:pt x="838" y="660"/>
                  </a:cubicBezTo>
                  <a:cubicBezTo>
                    <a:pt x="851" y="654"/>
                    <a:pt x="858" y="655"/>
                    <a:pt x="872" y="651"/>
                  </a:cubicBezTo>
                  <a:cubicBezTo>
                    <a:pt x="874" y="624"/>
                    <a:pt x="900" y="634"/>
                    <a:pt x="919" y="631"/>
                  </a:cubicBezTo>
                  <a:cubicBezTo>
                    <a:pt x="920" y="619"/>
                    <a:pt x="909" y="610"/>
                    <a:pt x="918" y="599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2" name="Freeform 58"/>
            <p:cNvSpPr>
              <a:spLocks/>
            </p:cNvSpPr>
            <p:nvPr/>
          </p:nvSpPr>
          <p:spPr bwMode="auto">
            <a:xfrm>
              <a:off x="6248400" y="5634035"/>
              <a:ext cx="5365748" cy="4657724"/>
            </a:xfrm>
            <a:custGeom>
              <a:avLst/>
              <a:gdLst>
                <a:gd name="T0" fmla="*/ 1372 w 1431"/>
                <a:gd name="T1" fmla="*/ 638 h 1242"/>
                <a:gd name="T2" fmla="*/ 1400 w 1431"/>
                <a:gd name="T3" fmla="*/ 579 h 1242"/>
                <a:gd name="T4" fmla="*/ 1378 w 1431"/>
                <a:gd name="T5" fmla="*/ 512 h 1242"/>
                <a:gd name="T6" fmla="*/ 1355 w 1431"/>
                <a:gd name="T7" fmla="*/ 425 h 1242"/>
                <a:gd name="T8" fmla="*/ 1332 w 1431"/>
                <a:gd name="T9" fmla="*/ 385 h 1242"/>
                <a:gd name="T10" fmla="*/ 1360 w 1431"/>
                <a:gd name="T11" fmla="*/ 353 h 1242"/>
                <a:gd name="T12" fmla="*/ 1344 w 1431"/>
                <a:gd name="T13" fmla="*/ 268 h 1242"/>
                <a:gd name="T14" fmla="*/ 1307 w 1431"/>
                <a:gd name="T15" fmla="*/ 282 h 1242"/>
                <a:gd name="T16" fmla="*/ 1313 w 1431"/>
                <a:gd name="T17" fmla="*/ 234 h 1242"/>
                <a:gd name="T18" fmla="*/ 1289 w 1431"/>
                <a:gd name="T19" fmla="*/ 160 h 1242"/>
                <a:gd name="T20" fmla="*/ 1245 w 1431"/>
                <a:gd name="T21" fmla="*/ 105 h 1242"/>
                <a:gd name="T22" fmla="*/ 1173 w 1431"/>
                <a:gd name="T23" fmla="*/ 130 h 1242"/>
                <a:gd name="T24" fmla="*/ 1068 w 1431"/>
                <a:gd name="T25" fmla="*/ 83 h 1242"/>
                <a:gd name="T26" fmla="*/ 917 w 1431"/>
                <a:gd name="T27" fmla="*/ 56 h 1242"/>
                <a:gd name="T28" fmla="*/ 845 w 1431"/>
                <a:gd name="T29" fmla="*/ 25 h 1242"/>
                <a:gd name="T30" fmla="*/ 725 w 1431"/>
                <a:gd name="T31" fmla="*/ 10 h 1242"/>
                <a:gd name="T32" fmla="*/ 667 w 1431"/>
                <a:gd name="T33" fmla="*/ 23 h 1242"/>
                <a:gd name="T34" fmla="*/ 625 w 1431"/>
                <a:gd name="T35" fmla="*/ 70 h 1242"/>
                <a:gd name="T36" fmla="*/ 553 w 1431"/>
                <a:gd name="T37" fmla="*/ 123 h 1242"/>
                <a:gd name="T38" fmla="*/ 418 w 1431"/>
                <a:gd name="T39" fmla="*/ 150 h 1242"/>
                <a:gd name="T40" fmla="*/ 475 w 1431"/>
                <a:gd name="T41" fmla="*/ 72 h 1242"/>
                <a:gd name="T42" fmla="*/ 458 w 1431"/>
                <a:gd name="T43" fmla="*/ 24 h 1242"/>
                <a:gd name="T44" fmla="*/ 430 w 1431"/>
                <a:gd name="T45" fmla="*/ 5 h 1242"/>
                <a:gd name="T46" fmla="*/ 312 w 1431"/>
                <a:gd name="T47" fmla="*/ 53 h 1242"/>
                <a:gd name="T48" fmla="*/ 351 w 1431"/>
                <a:gd name="T49" fmla="*/ 137 h 1242"/>
                <a:gd name="T50" fmla="*/ 274 w 1431"/>
                <a:gd name="T51" fmla="*/ 311 h 1242"/>
                <a:gd name="T52" fmla="*/ 286 w 1431"/>
                <a:gd name="T53" fmla="*/ 347 h 1242"/>
                <a:gd name="T54" fmla="*/ 269 w 1431"/>
                <a:gd name="T55" fmla="*/ 381 h 1242"/>
                <a:gd name="T56" fmla="*/ 7 w 1431"/>
                <a:gd name="T57" fmla="*/ 449 h 1242"/>
                <a:gd name="T58" fmla="*/ 83 w 1431"/>
                <a:gd name="T59" fmla="*/ 547 h 1242"/>
                <a:gd name="T60" fmla="*/ 146 w 1431"/>
                <a:gd name="T61" fmla="*/ 668 h 1242"/>
                <a:gd name="T62" fmla="*/ 271 w 1431"/>
                <a:gd name="T63" fmla="*/ 635 h 1242"/>
                <a:gd name="T64" fmla="*/ 280 w 1431"/>
                <a:gd name="T65" fmla="*/ 669 h 1242"/>
                <a:gd name="T66" fmla="*/ 330 w 1431"/>
                <a:gd name="T67" fmla="*/ 687 h 1242"/>
                <a:gd name="T68" fmla="*/ 390 w 1431"/>
                <a:gd name="T69" fmla="*/ 729 h 1242"/>
                <a:gd name="T70" fmla="*/ 415 w 1431"/>
                <a:gd name="T71" fmla="*/ 776 h 1242"/>
                <a:gd name="T72" fmla="*/ 478 w 1431"/>
                <a:gd name="T73" fmla="*/ 769 h 1242"/>
                <a:gd name="T74" fmla="*/ 634 w 1431"/>
                <a:gd name="T75" fmla="*/ 738 h 1242"/>
                <a:gd name="T76" fmla="*/ 582 w 1431"/>
                <a:gd name="T77" fmla="*/ 851 h 1242"/>
                <a:gd name="T78" fmla="*/ 647 w 1431"/>
                <a:gd name="T79" fmla="*/ 844 h 1242"/>
                <a:gd name="T80" fmla="*/ 620 w 1431"/>
                <a:gd name="T81" fmla="*/ 1017 h 1242"/>
                <a:gd name="T82" fmla="*/ 679 w 1431"/>
                <a:gd name="T83" fmla="*/ 1146 h 1242"/>
                <a:gd name="T84" fmla="*/ 763 w 1431"/>
                <a:gd name="T85" fmla="*/ 1225 h 1242"/>
                <a:gd name="T86" fmla="*/ 836 w 1431"/>
                <a:gd name="T87" fmla="*/ 1206 h 1242"/>
                <a:gd name="T88" fmla="*/ 891 w 1431"/>
                <a:gd name="T89" fmla="*/ 1088 h 1242"/>
                <a:gd name="T90" fmla="*/ 747 w 1431"/>
                <a:gd name="T91" fmla="*/ 1063 h 1242"/>
                <a:gd name="T92" fmla="*/ 858 w 1431"/>
                <a:gd name="T93" fmla="*/ 1020 h 1242"/>
                <a:gd name="T94" fmla="*/ 906 w 1431"/>
                <a:gd name="T95" fmla="*/ 961 h 1242"/>
                <a:gd name="T96" fmla="*/ 1000 w 1431"/>
                <a:gd name="T97" fmla="*/ 871 h 1242"/>
                <a:gd name="T98" fmla="*/ 1070 w 1431"/>
                <a:gd name="T99" fmla="*/ 777 h 1242"/>
                <a:gd name="T100" fmla="*/ 1171 w 1431"/>
                <a:gd name="T101" fmla="*/ 710 h 1242"/>
                <a:gd name="T102" fmla="*/ 1241 w 1431"/>
                <a:gd name="T103" fmla="*/ 821 h 1242"/>
                <a:gd name="T104" fmla="*/ 1339 w 1431"/>
                <a:gd name="T105" fmla="*/ 805 h 1242"/>
                <a:gd name="T106" fmla="*/ 1326 w 1431"/>
                <a:gd name="T107" fmla="*/ 790 h 1242"/>
                <a:gd name="T108" fmla="*/ 1317 w 1431"/>
                <a:gd name="T109" fmla="*/ 781 h 1242"/>
                <a:gd name="T110" fmla="*/ 1317 w 1431"/>
                <a:gd name="T111" fmla="*/ 763 h 1242"/>
                <a:gd name="T112" fmla="*/ 1336 w 1431"/>
                <a:gd name="T113" fmla="*/ 737 h 1242"/>
                <a:gd name="T114" fmla="*/ 1358 w 1431"/>
                <a:gd name="T115" fmla="*/ 742 h 1242"/>
                <a:gd name="T116" fmla="*/ 1422 w 1431"/>
                <a:gd name="T117" fmla="*/ 735 h 124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</a:cxnLst>
              <a:rect l="0" t="0" r="r" b="b"/>
              <a:pathLst>
                <a:path w="1431" h="1242">
                  <a:moveTo>
                    <a:pt x="1425" y="702"/>
                  </a:moveTo>
                  <a:cubicBezTo>
                    <a:pt x="1420" y="694"/>
                    <a:pt x="1403" y="686"/>
                    <a:pt x="1395" y="680"/>
                  </a:cubicBezTo>
                  <a:cubicBezTo>
                    <a:pt x="1383" y="672"/>
                    <a:pt x="1359" y="654"/>
                    <a:pt x="1372" y="638"/>
                  </a:cubicBezTo>
                  <a:cubicBezTo>
                    <a:pt x="1375" y="634"/>
                    <a:pt x="1381" y="632"/>
                    <a:pt x="1385" y="627"/>
                  </a:cubicBezTo>
                  <a:cubicBezTo>
                    <a:pt x="1388" y="623"/>
                    <a:pt x="1391" y="617"/>
                    <a:pt x="1393" y="612"/>
                  </a:cubicBezTo>
                  <a:cubicBezTo>
                    <a:pt x="1397" y="602"/>
                    <a:pt x="1400" y="589"/>
                    <a:pt x="1400" y="579"/>
                  </a:cubicBezTo>
                  <a:cubicBezTo>
                    <a:pt x="1400" y="570"/>
                    <a:pt x="1397" y="554"/>
                    <a:pt x="1391" y="549"/>
                  </a:cubicBezTo>
                  <a:cubicBezTo>
                    <a:pt x="1388" y="546"/>
                    <a:pt x="1381" y="546"/>
                    <a:pt x="1378" y="543"/>
                  </a:cubicBezTo>
                  <a:cubicBezTo>
                    <a:pt x="1376" y="539"/>
                    <a:pt x="1380" y="513"/>
                    <a:pt x="1378" y="512"/>
                  </a:cubicBezTo>
                  <a:cubicBezTo>
                    <a:pt x="1364" y="508"/>
                    <a:pt x="1351" y="504"/>
                    <a:pt x="1351" y="488"/>
                  </a:cubicBezTo>
                  <a:cubicBezTo>
                    <a:pt x="1350" y="473"/>
                    <a:pt x="1362" y="462"/>
                    <a:pt x="1361" y="445"/>
                  </a:cubicBezTo>
                  <a:cubicBezTo>
                    <a:pt x="1360" y="437"/>
                    <a:pt x="1360" y="432"/>
                    <a:pt x="1355" y="425"/>
                  </a:cubicBezTo>
                  <a:cubicBezTo>
                    <a:pt x="1353" y="421"/>
                    <a:pt x="1348" y="420"/>
                    <a:pt x="1346" y="416"/>
                  </a:cubicBezTo>
                  <a:cubicBezTo>
                    <a:pt x="1344" y="412"/>
                    <a:pt x="1346" y="407"/>
                    <a:pt x="1344" y="404"/>
                  </a:cubicBezTo>
                  <a:cubicBezTo>
                    <a:pt x="1337" y="393"/>
                    <a:pt x="1332" y="398"/>
                    <a:pt x="1332" y="385"/>
                  </a:cubicBezTo>
                  <a:cubicBezTo>
                    <a:pt x="1332" y="379"/>
                    <a:pt x="1336" y="372"/>
                    <a:pt x="1336" y="364"/>
                  </a:cubicBezTo>
                  <a:cubicBezTo>
                    <a:pt x="1336" y="356"/>
                    <a:pt x="1335" y="351"/>
                    <a:pt x="1341" y="347"/>
                  </a:cubicBezTo>
                  <a:cubicBezTo>
                    <a:pt x="1348" y="342"/>
                    <a:pt x="1360" y="343"/>
                    <a:pt x="1360" y="353"/>
                  </a:cubicBezTo>
                  <a:cubicBezTo>
                    <a:pt x="1368" y="343"/>
                    <a:pt x="1362" y="332"/>
                    <a:pt x="1373" y="321"/>
                  </a:cubicBezTo>
                  <a:cubicBezTo>
                    <a:pt x="1364" y="321"/>
                    <a:pt x="1365" y="301"/>
                    <a:pt x="1359" y="292"/>
                  </a:cubicBezTo>
                  <a:cubicBezTo>
                    <a:pt x="1354" y="285"/>
                    <a:pt x="1348" y="277"/>
                    <a:pt x="1344" y="268"/>
                  </a:cubicBezTo>
                  <a:cubicBezTo>
                    <a:pt x="1342" y="268"/>
                    <a:pt x="1340" y="268"/>
                    <a:pt x="1339" y="269"/>
                  </a:cubicBezTo>
                  <a:cubicBezTo>
                    <a:pt x="1333" y="270"/>
                    <a:pt x="1336" y="275"/>
                    <a:pt x="1332" y="277"/>
                  </a:cubicBezTo>
                  <a:cubicBezTo>
                    <a:pt x="1326" y="280"/>
                    <a:pt x="1314" y="284"/>
                    <a:pt x="1307" y="282"/>
                  </a:cubicBezTo>
                  <a:cubicBezTo>
                    <a:pt x="1310" y="259"/>
                    <a:pt x="1287" y="275"/>
                    <a:pt x="1285" y="264"/>
                  </a:cubicBezTo>
                  <a:cubicBezTo>
                    <a:pt x="1284" y="259"/>
                    <a:pt x="1299" y="253"/>
                    <a:pt x="1301" y="251"/>
                  </a:cubicBezTo>
                  <a:cubicBezTo>
                    <a:pt x="1304" y="248"/>
                    <a:pt x="1310" y="238"/>
                    <a:pt x="1313" y="234"/>
                  </a:cubicBezTo>
                  <a:cubicBezTo>
                    <a:pt x="1318" y="225"/>
                    <a:pt x="1328" y="209"/>
                    <a:pt x="1330" y="200"/>
                  </a:cubicBezTo>
                  <a:cubicBezTo>
                    <a:pt x="1332" y="191"/>
                    <a:pt x="1323" y="180"/>
                    <a:pt x="1319" y="173"/>
                  </a:cubicBezTo>
                  <a:cubicBezTo>
                    <a:pt x="1310" y="159"/>
                    <a:pt x="1306" y="163"/>
                    <a:pt x="1289" y="160"/>
                  </a:cubicBezTo>
                  <a:cubicBezTo>
                    <a:pt x="1279" y="158"/>
                    <a:pt x="1272" y="154"/>
                    <a:pt x="1265" y="147"/>
                  </a:cubicBezTo>
                  <a:cubicBezTo>
                    <a:pt x="1257" y="140"/>
                    <a:pt x="1254" y="134"/>
                    <a:pt x="1255" y="130"/>
                  </a:cubicBezTo>
                  <a:cubicBezTo>
                    <a:pt x="1246" y="126"/>
                    <a:pt x="1242" y="119"/>
                    <a:pt x="1245" y="105"/>
                  </a:cubicBezTo>
                  <a:cubicBezTo>
                    <a:pt x="1230" y="100"/>
                    <a:pt x="1221" y="115"/>
                    <a:pt x="1206" y="114"/>
                  </a:cubicBezTo>
                  <a:cubicBezTo>
                    <a:pt x="1194" y="113"/>
                    <a:pt x="1176" y="102"/>
                    <a:pt x="1166" y="110"/>
                  </a:cubicBezTo>
                  <a:cubicBezTo>
                    <a:pt x="1172" y="114"/>
                    <a:pt x="1175" y="122"/>
                    <a:pt x="1173" y="130"/>
                  </a:cubicBezTo>
                  <a:cubicBezTo>
                    <a:pt x="1165" y="126"/>
                    <a:pt x="1155" y="127"/>
                    <a:pt x="1146" y="123"/>
                  </a:cubicBezTo>
                  <a:cubicBezTo>
                    <a:pt x="1138" y="120"/>
                    <a:pt x="1132" y="114"/>
                    <a:pt x="1123" y="110"/>
                  </a:cubicBezTo>
                  <a:cubicBezTo>
                    <a:pt x="1102" y="100"/>
                    <a:pt x="1091" y="87"/>
                    <a:pt x="1068" y="83"/>
                  </a:cubicBezTo>
                  <a:cubicBezTo>
                    <a:pt x="1031" y="75"/>
                    <a:pt x="979" y="63"/>
                    <a:pt x="953" y="33"/>
                  </a:cubicBezTo>
                  <a:cubicBezTo>
                    <a:pt x="937" y="38"/>
                    <a:pt x="946" y="48"/>
                    <a:pt x="940" y="55"/>
                  </a:cubicBezTo>
                  <a:cubicBezTo>
                    <a:pt x="935" y="61"/>
                    <a:pt x="921" y="66"/>
                    <a:pt x="917" y="56"/>
                  </a:cubicBezTo>
                  <a:cubicBezTo>
                    <a:pt x="911" y="64"/>
                    <a:pt x="886" y="61"/>
                    <a:pt x="877" y="57"/>
                  </a:cubicBezTo>
                  <a:cubicBezTo>
                    <a:pt x="862" y="50"/>
                    <a:pt x="865" y="42"/>
                    <a:pt x="865" y="25"/>
                  </a:cubicBezTo>
                  <a:cubicBezTo>
                    <a:pt x="859" y="25"/>
                    <a:pt x="852" y="25"/>
                    <a:pt x="845" y="25"/>
                  </a:cubicBezTo>
                  <a:cubicBezTo>
                    <a:pt x="850" y="61"/>
                    <a:pt x="828" y="47"/>
                    <a:pt x="805" y="45"/>
                  </a:cubicBezTo>
                  <a:cubicBezTo>
                    <a:pt x="783" y="42"/>
                    <a:pt x="750" y="45"/>
                    <a:pt x="780" y="22"/>
                  </a:cubicBezTo>
                  <a:cubicBezTo>
                    <a:pt x="772" y="0"/>
                    <a:pt x="740" y="6"/>
                    <a:pt x="725" y="10"/>
                  </a:cubicBezTo>
                  <a:cubicBezTo>
                    <a:pt x="717" y="12"/>
                    <a:pt x="716" y="16"/>
                    <a:pt x="708" y="16"/>
                  </a:cubicBezTo>
                  <a:cubicBezTo>
                    <a:pt x="702" y="16"/>
                    <a:pt x="698" y="11"/>
                    <a:pt x="693" y="11"/>
                  </a:cubicBezTo>
                  <a:cubicBezTo>
                    <a:pt x="682" y="11"/>
                    <a:pt x="676" y="17"/>
                    <a:pt x="667" y="23"/>
                  </a:cubicBezTo>
                  <a:cubicBezTo>
                    <a:pt x="660" y="26"/>
                    <a:pt x="656" y="23"/>
                    <a:pt x="651" y="28"/>
                  </a:cubicBezTo>
                  <a:cubicBezTo>
                    <a:pt x="649" y="32"/>
                    <a:pt x="650" y="40"/>
                    <a:pt x="649" y="44"/>
                  </a:cubicBezTo>
                  <a:cubicBezTo>
                    <a:pt x="643" y="57"/>
                    <a:pt x="638" y="63"/>
                    <a:pt x="625" y="70"/>
                  </a:cubicBezTo>
                  <a:cubicBezTo>
                    <a:pt x="617" y="74"/>
                    <a:pt x="597" y="74"/>
                    <a:pt x="592" y="81"/>
                  </a:cubicBezTo>
                  <a:cubicBezTo>
                    <a:pt x="585" y="89"/>
                    <a:pt x="594" y="100"/>
                    <a:pt x="583" y="109"/>
                  </a:cubicBezTo>
                  <a:cubicBezTo>
                    <a:pt x="576" y="115"/>
                    <a:pt x="561" y="119"/>
                    <a:pt x="553" y="123"/>
                  </a:cubicBezTo>
                  <a:cubicBezTo>
                    <a:pt x="542" y="129"/>
                    <a:pt x="536" y="131"/>
                    <a:pt x="523" y="133"/>
                  </a:cubicBezTo>
                  <a:cubicBezTo>
                    <a:pt x="496" y="137"/>
                    <a:pt x="471" y="145"/>
                    <a:pt x="446" y="152"/>
                  </a:cubicBezTo>
                  <a:cubicBezTo>
                    <a:pt x="432" y="156"/>
                    <a:pt x="426" y="161"/>
                    <a:pt x="418" y="150"/>
                  </a:cubicBezTo>
                  <a:cubicBezTo>
                    <a:pt x="412" y="142"/>
                    <a:pt x="413" y="128"/>
                    <a:pt x="413" y="119"/>
                  </a:cubicBezTo>
                  <a:cubicBezTo>
                    <a:pt x="412" y="88"/>
                    <a:pt x="431" y="87"/>
                    <a:pt x="456" y="77"/>
                  </a:cubicBezTo>
                  <a:cubicBezTo>
                    <a:pt x="460" y="76"/>
                    <a:pt x="473" y="74"/>
                    <a:pt x="475" y="72"/>
                  </a:cubicBezTo>
                  <a:cubicBezTo>
                    <a:pt x="480" y="68"/>
                    <a:pt x="477" y="68"/>
                    <a:pt x="481" y="63"/>
                  </a:cubicBezTo>
                  <a:cubicBezTo>
                    <a:pt x="487" y="55"/>
                    <a:pt x="478" y="43"/>
                    <a:pt x="496" y="47"/>
                  </a:cubicBezTo>
                  <a:cubicBezTo>
                    <a:pt x="502" y="14"/>
                    <a:pt x="475" y="30"/>
                    <a:pt x="458" y="24"/>
                  </a:cubicBezTo>
                  <a:cubicBezTo>
                    <a:pt x="458" y="22"/>
                    <a:pt x="457" y="18"/>
                    <a:pt x="457" y="15"/>
                  </a:cubicBezTo>
                  <a:cubicBezTo>
                    <a:pt x="446" y="19"/>
                    <a:pt x="440" y="11"/>
                    <a:pt x="431" y="9"/>
                  </a:cubicBezTo>
                  <a:cubicBezTo>
                    <a:pt x="430" y="7"/>
                    <a:pt x="431" y="6"/>
                    <a:pt x="430" y="5"/>
                  </a:cubicBezTo>
                  <a:cubicBezTo>
                    <a:pt x="419" y="6"/>
                    <a:pt x="414" y="13"/>
                    <a:pt x="410" y="23"/>
                  </a:cubicBezTo>
                  <a:cubicBezTo>
                    <a:pt x="392" y="20"/>
                    <a:pt x="344" y="45"/>
                    <a:pt x="338" y="25"/>
                  </a:cubicBezTo>
                  <a:cubicBezTo>
                    <a:pt x="333" y="33"/>
                    <a:pt x="323" y="44"/>
                    <a:pt x="312" y="53"/>
                  </a:cubicBezTo>
                  <a:cubicBezTo>
                    <a:pt x="316" y="57"/>
                    <a:pt x="319" y="62"/>
                    <a:pt x="323" y="66"/>
                  </a:cubicBezTo>
                  <a:cubicBezTo>
                    <a:pt x="313" y="71"/>
                    <a:pt x="305" y="79"/>
                    <a:pt x="307" y="90"/>
                  </a:cubicBezTo>
                  <a:cubicBezTo>
                    <a:pt x="336" y="89"/>
                    <a:pt x="345" y="114"/>
                    <a:pt x="351" y="137"/>
                  </a:cubicBezTo>
                  <a:cubicBezTo>
                    <a:pt x="355" y="153"/>
                    <a:pt x="372" y="187"/>
                    <a:pt x="368" y="204"/>
                  </a:cubicBezTo>
                  <a:cubicBezTo>
                    <a:pt x="363" y="228"/>
                    <a:pt x="330" y="233"/>
                    <a:pt x="312" y="253"/>
                  </a:cubicBezTo>
                  <a:cubicBezTo>
                    <a:pt x="302" y="264"/>
                    <a:pt x="276" y="300"/>
                    <a:pt x="274" y="311"/>
                  </a:cubicBezTo>
                  <a:cubicBezTo>
                    <a:pt x="278" y="312"/>
                    <a:pt x="282" y="314"/>
                    <a:pt x="285" y="315"/>
                  </a:cubicBezTo>
                  <a:cubicBezTo>
                    <a:pt x="283" y="320"/>
                    <a:pt x="285" y="328"/>
                    <a:pt x="283" y="332"/>
                  </a:cubicBezTo>
                  <a:cubicBezTo>
                    <a:pt x="292" y="338"/>
                    <a:pt x="293" y="339"/>
                    <a:pt x="286" y="347"/>
                  </a:cubicBezTo>
                  <a:cubicBezTo>
                    <a:pt x="285" y="347"/>
                    <a:pt x="285" y="351"/>
                    <a:pt x="286" y="351"/>
                  </a:cubicBezTo>
                  <a:cubicBezTo>
                    <a:pt x="292" y="356"/>
                    <a:pt x="291" y="361"/>
                    <a:pt x="295" y="367"/>
                  </a:cubicBezTo>
                  <a:cubicBezTo>
                    <a:pt x="287" y="373"/>
                    <a:pt x="278" y="378"/>
                    <a:pt x="269" y="381"/>
                  </a:cubicBezTo>
                  <a:cubicBezTo>
                    <a:pt x="266" y="356"/>
                    <a:pt x="185" y="396"/>
                    <a:pt x="167" y="409"/>
                  </a:cubicBezTo>
                  <a:cubicBezTo>
                    <a:pt x="132" y="434"/>
                    <a:pt x="78" y="471"/>
                    <a:pt x="34" y="468"/>
                  </a:cubicBezTo>
                  <a:cubicBezTo>
                    <a:pt x="28" y="467"/>
                    <a:pt x="21" y="448"/>
                    <a:pt x="7" y="449"/>
                  </a:cubicBezTo>
                  <a:cubicBezTo>
                    <a:pt x="0" y="472"/>
                    <a:pt x="11" y="480"/>
                    <a:pt x="16" y="502"/>
                  </a:cubicBezTo>
                  <a:cubicBezTo>
                    <a:pt x="19" y="512"/>
                    <a:pt x="8" y="521"/>
                    <a:pt x="18" y="530"/>
                  </a:cubicBezTo>
                  <a:cubicBezTo>
                    <a:pt x="33" y="545"/>
                    <a:pt x="67" y="531"/>
                    <a:pt x="83" y="547"/>
                  </a:cubicBezTo>
                  <a:cubicBezTo>
                    <a:pt x="89" y="553"/>
                    <a:pt x="93" y="580"/>
                    <a:pt x="97" y="589"/>
                  </a:cubicBezTo>
                  <a:cubicBezTo>
                    <a:pt x="112" y="619"/>
                    <a:pt x="117" y="645"/>
                    <a:pt x="126" y="675"/>
                  </a:cubicBezTo>
                  <a:cubicBezTo>
                    <a:pt x="134" y="674"/>
                    <a:pt x="140" y="671"/>
                    <a:pt x="146" y="668"/>
                  </a:cubicBezTo>
                  <a:cubicBezTo>
                    <a:pt x="173" y="644"/>
                    <a:pt x="196" y="613"/>
                    <a:pt x="233" y="604"/>
                  </a:cubicBezTo>
                  <a:cubicBezTo>
                    <a:pt x="235" y="611"/>
                    <a:pt x="240" y="626"/>
                    <a:pt x="245" y="631"/>
                  </a:cubicBezTo>
                  <a:cubicBezTo>
                    <a:pt x="253" y="638"/>
                    <a:pt x="259" y="634"/>
                    <a:pt x="271" y="635"/>
                  </a:cubicBezTo>
                  <a:cubicBezTo>
                    <a:pt x="269" y="638"/>
                    <a:pt x="269" y="641"/>
                    <a:pt x="267" y="644"/>
                  </a:cubicBezTo>
                  <a:cubicBezTo>
                    <a:pt x="273" y="647"/>
                    <a:pt x="280" y="647"/>
                    <a:pt x="287" y="649"/>
                  </a:cubicBezTo>
                  <a:cubicBezTo>
                    <a:pt x="285" y="656"/>
                    <a:pt x="281" y="662"/>
                    <a:pt x="280" y="669"/>
                  </a:cubicBezTo>
                  <a:cubicBezTo>
                    <a:pt x="284" y="669"/>
                    <a:pt x="289" y="670"/>
                    <a:pt x="293" y="669"/>
                  </a:cubicBezTo>
                  <a:cubicBezTo>
                    <a:pt x="302" y="678"/>
                    <a:pt x="316" y="682"/>
                    <a:pt x="325" y="691"/>
                  </a:cubicBezTo>
                  <a:cubicBezTo>
                    <a:pt x="326" y="690"/>
                    <a:pt x="328" y="689"/>
                    <a:pt x="330" y="687"/>
                  </a:cubicBezTo>
                  <a:cubicBezTo>
                    <a:pt x="343" y="695"/>
                    <a:pt x="360" y="690"/>
                    <a:pt x="369" y="702"/>
                  </a:cubicBezTo>
                  <a:cubicBezTo>
                    <a:pt x="372" y="706"/>
                    <a:pt x="370" y="715"/>
                    <a:pt x="374" y="719"/>
                  </a:cubicBezTo>
                  <a:cubicBezTo>
                    <a:pt x="379" y="725"/>
                    <a:pt x="387" y="725"/>
                    <a:pt x="390" y="729"/>
                  </a:cubicBezTo>
                  <a:cubicBezTo>
                    <a:pt x="395" y="735"/>
                    <a:pt x="392" y="740"/>
                    <a:pt x="395" y="747"/>
                  </a:cubicBezTo>
                  <a:cubicBezTo>
                    <a:pt x="399" y="756"/>
                    <a:pt x="400" y="756"/>
                    <a:pt x="405" y="763"/>
                  </a:cubicBezTo>
                  <a:cubicBezTo>
                    <a:pt x="411" y="770"/>
                    <a:pt x="416" y="765"/>
                    <a:pt x="415" y="776"/>
                  </a:cubicBezTo>
                  <a:cubicBezTo>
                    <a:pt x="415" y="783"/>
                    <a:pt x="404" y="783"/>
                    <a:pt x="405" y="793"/>
                  </a:cubicBezTo>
                  <a:cubicBezTo>
                    <a:pt x="412" y="794"/>
                    <a:pt x="443" y="769"/>
                    <a:pt x="444" y="792"/>
                  </a:cubicBezTo>
                  <a:cubicBezTo>
                    <a:pt x="453" y="789"/>
                    <a:pt x="471" y="777"/>
                    <a:pt x="478" y="769"/>
                  </a:cubicBezTo>
                  <a:cubicBezTo>
                    <a:pt x="487" y="781"/>
                    <a:pt x="495" y="790"/>
                    <a:pt x="505" y="800"/>
                  </a:cubicBezTo>
                  <a:cubicBezTo>
                    <a:pt x="519" y="814"/>
                    <a:pt x="521" y="819"/>
                    <a:pt x="537" y="812"/>
                  </a:cubicBezTo>
                  <a:cubicBezTo>
                    <a:pt x="556" y="802"/>
                    <a:pt x="609" y="720"/>
                    <a:pt x="634" y="738"/>
                  </a:cubicBezTo>
                  <a:cubicBezTo>
                    <a:pt x="644" y="745"/>
                    <a:pt x="632" y="754"/>
                    <a:pt x="629" y="761"/>
                  </a:cubicBezTo>
                  <a:cubicBezTo>
                    <a:pt x="620" y="779"/>
                    <a:pt x="613" y="796"/>
                    <a:pt x="602" y="814"/>
                  </a:cubicBezTo>
                  <a:cubicBezTo>
                    <a:pt x="590" y="799"/>
                    <a:pt x="580" y="841"/>
                    <a:pt x="582" y="851"/>
                  </a:cubicBezTo>
                  <a:cubicBezTo>
                    <a:pt x="584" y="862"/>
                    <a:pt x="594" y="861"/>
                    <a:pt x="593" y="875"/>
                  </a:cubicBezTo>
                  <a:cubicBezTo>
                    <a:pt x="592" y="885"/>
                    <a:pt x="586" y="893"/>
                    <a:pt x="585" y="903"/>
                  </a:cubicBezTo>
                  <a:cubicBezTo>
                    <a:pt x="616" y="901"/>
                    <a:pt x="616" y="847"/>
                    <a:pt x="647" y="844"/>
                  </a:cubicBezTo>
                  <a:cubicBezTo>
                    <a:pt x="646" y="850"/>
                    <a:pt x="645" y="857"/>
                    <a:pt x="644" y="863"/>
                  </a:cubicBezTo>
                  <a:cubicBezTo>
                    <a:pt x="641" y="892"/>
                    <a:pt x="680" y="916"/>
                    <a:pt x="671" y="945"/>
                  </a:cubicBezTo>
                  <a:cubicBezTo>
                    <a:pt x="662" y="974"/>
                    <a:pt x="621" y="983"/>
                    <a:pt x="620" y="1017"/>
                  </a:cubicBezTo>
                  <a:cubicBezTo>
                    <a:pt x="620" y="1031"/>
                    <a:pt x="627" y="1034"/>
                    <a:pt x="635" y="1044"/>
                  </a:cubicBezTo>
                  <a:cubicBezTo>
                    <a:pt x="648" y="1063"/>
                    <a:pt x="676" y="1082"/>
                    <a:pt x="678" y="1107"/>
                  </a:cubicBezTo>
                  <a:cubicBezTo>
                    <a:pt x="655" y="1115"/>
                    <a:pt x="675" y="1131"/>
                    <a:pt x="679" y="1146"/>
                  </a:cubicBezTo>
                  <a:cubicBezTo>
                    <a:pt x="696" y="1140"/>
                    <a:pt x="702" y="1135"/>
                    <a:pt x="714" y="1154"/>
                  </a:cubicBezTo>
                  <a:cubicBezTo>
                    <a:pt x="722" y="1166"/>
                    <a:pt x="720" y="1182"/>
                    <a:pt x="737" y="1176"/>
                  </a:cubicBezTo>
                  <a:cubicBezTo>
                    <a:pt x="737" y="1189"/>
                    <a:pt x="757" y="1213"/>
                    <a:pt x="763" y="1225"/>
                  </a:cubicBezTo>
                  <a:cubicBezTo>
                    <a:pt x="767" y="1231"/>
                    <a:pt x="770" y="1237"/>
                    <a:pt x="774" y="1242"/>
                  </a:cubicBezTo>
                  <a:cubicBezTo>
                    <a:pt x="789" y="1235"/>
                    <a:pt x="811" y="1216"/>
                    <a:pt x="812" y="1205"/>
                  </a:cubicBezTo>
                  <a:cubicBezTo>
                    <a:pt x="828" y="1211"/>
                    <a:pt x="824" y="1211"/>
                    <a:pt x="836" y="1206"/>
                  </a:cubicBezTo>
                  <a:cubicBezTo>
                    <a:pt x="839" y="1205"/>
                    <a:pt x="846" y="1202"/>
                    <a:pt x="853" y="1199"/>
                  </a:cubicBezTo>
                  <a:cubicBezTo>
                    <a:pt x="842" y="1177"/>
                    <a:pt x="820" y="1158"/>
                    <a:pt x="829" y="1133"/>
                  </a:cubicBezTo>
                  <a:cubicBezTo>
                    <a:pt x="838" y="1109"/>
                    <a:pt x="874" y="1108"/>
                    <a:pt x="891" y="1088"/>
                  </a:cubicBezTo>
                  <a:cubicBezTo>
                    <a:pt x="882" y="1081"/>
                    <a:pt x="870" y="1075"/>
                    <a:pt x="867" y="1064"/>
                  </a:cubicBezTo>
                  <a:cubicBezTo>
                    <a:pt x="832" y="1071"/>
                    <a:pt x="801" y="1099"/>
                    <a:pt x="766" y="1105"/>
                  </a:cubicBezTo>
                  <a:cubicBezTo>
                    <a:pt x="767" y="1088"/>
                    <a:pt x="752" y="1077"/>
                    <a:pt x="747" y="1063"/>
                  </a:cubicBezTo>
                  <a:cubicBezTo>
                    <a:pt x="764" y="1054"/>
                    <a:pt x="783" y="1043"/>
                    <a:pt x="800" y="1040"/>
                  </a:cubicBezTo>
                  <a:cubicBezTo>
                    <a:pt x="814" y="1037"/>
                    <a:pt x="818" y="1038"/>
                    <a:pt x="830" y="1032"/>
                  </a:cubicBezTo>
                  <a:cubicBezTo>
                    <a:pt x="838" y="1028"/>
                    <a:pt x="851" y="1026"/>
                    <a:pt x="858" y="1020"/>
                  </a:cubicBezTo>
                  <a:cubicBezTo>
                    <a:pt x="868" y="1012"/>
                    <a:pt x="866" y="1000"/>
                    <a:pt x="874" y="991"/>
                  </a:cubicBezTo>
                  <a:cubicBezTo>
                    <a:pt x="887" y="976"/>
                    <a:pt x="888" y="989"/>
                    <a:pt x="902" y="991"/>
                  </a:cubicBezTo>
                  <a:cubicBezTo>
                    <a:pt x="908" y="977"/>
                    <a:pt x="929" y="972"/>
                    <a:pt x="906" y="961"/>
                  </a:cubicBezTo>
                  <a:cubicBezTo>
                    <a:pt x="909" y="962"/>
                    <a:pt x="938" y="940"/>
                    <a:pt x="942" y="937"/>
                  </a:cubicBezTo>
                  <a:cubicBezTo>
                    <a:pt x="955" y="927"/>
                    <a:pt x="961" y="915"/>
                    <a:pt x="972" y="902"/>
                  </a:cubicBezTo>
                  <a:cubicBezTo>
                    <a:pt x="981" y="891"/>
                    <a:pt x="991" y="882"/>
                    <a:pt x="1000" y="871"/>
                  </a:cubicBezTo>
                  <a:cubicBezTo>
                    <a:pt x="1011" y="857"/>
                    <a:pt x="1019" y="840"/>
                    <a:pt x="1032" y="828"/>
                  </a:cubicBezTo>
                  <a:cubicBezTo>
                    <a:pt x="1043" y="818"/>
                    <a:pt x="1066" y="814"/>
                    <a:pt x="1072" y="800"/>
                  </a:cubicBezTo>
                  <a:cubicBezTo>
                    <a:pt x="1077" y="789"/>
                    <a:pt x="1070" y="788"/>
                    <a:pt x="1070" y="777"/>
                  </a:cubicBezTo>
                  <a:cubicBezTo>
                    <a:pt x="1070" y="769"/>
                    <a:pt x="1075" y="762"/>
                    <a:pt x="1076" y="755"/>
                  </a:cubicBezTo>
                  <a:cubicBezTo>
                    <a:pt x="1077" y="750"/>
                    <a:pt x="1076" y="736"/>
                    <a:pt x="1075" y="730"/>
                  </a:cubicBezTo>
                  <a:cubicBezTo>
                    <a:pt x="1093" y="732"/>
                    <a:pt x="1156" y="664"/>
                    <a:pt x="1171" y="710"/>
                  </a:cubicBezTo>
                  <a:cubicBezTo>
                    <a:pt x="1151" y="712"/>
                    <a:pt x="1142" y="737"/>
                    <a:pt x="1145" y="755"/>
                  </a:cubicBezTo>
                  <a:cubicBezTo>
                    <a:pt x="1149" y="775"/>
                    <a:pt x="1167" y="795"/>
                    <a:pt x="1185" y="806"/>
                  </a:cubicBezTo>
                  <a:cubicBezTo>
                    <a:pt x="1200" y="815"/>
                    <a:pt x="1225" y="818"/>
                    <a:pt x="1241" y="821"/>
                  </a:cubicBezTo>
                  <a:cubicBezTo>
                    <a:pt x="1260" y="823"/>
                    <a:pt x="1283" y="834"/>
                    <a:pt x="1300" y="833"/>
                  </a:cubicBezTo>
                  <a:cubicBezTo>
                    <a:pt x="1300" y="825"/>
                    <a:pt x="1300" y="816"/>
                    <a:pt x="1301" y="808"/>
                  </a:cubicBezTo>
                  <a:cubicBezTo>
                    <a:pt x="1316" y="810"/>
                    <a:pt x="1328" y="801"/>
                    <a:pt x="1339" y="805"/>
                  </a:cubicBezTo>
                  <a:cubicBezTo>
                    <a:pt x="1339" y="804"/>
                    <a:pt x="1339" y="804"/>
                    <a:pt x="1339" y="803"/>
                  </a:cubicBezTo>
                  <a:cubicBezTo>
                    <a:pt x="1341" y="797"/>
                    <a:pt x="1340" y="797"/>
                    <a:pt x="1336" y="794"/>
                  </a:cubicBezTo>
                  <a:cubicBezTo>
                    <a:pt x="1332" y="792"/>
                    <a:pt x="1331" y="790"/>
                    <a:pt x="1326" y="790"/>
                  </a:cubicBezTo>
                  <a:cubicBezTo>
                    <a:pt x="1322" y="791"/>
                    <a:pt x="1318" y="793"/>
                    <a:pt x="1313" y="793"/>
                  </a:cubicBezTo>
                  <a:cubicBezTo>
                    <a:pt x="1310" y="792"/>
                    <a:pt x="1305" y="788"/>
                    <a:pt x="1308" y="784"/>
                  </a:cubicBezTo>
                  <a:cubicBezTo>
                    <a:pt x="1310" y="781"/>
                    <a:pt x="1316" y="784"/>
                    <a:pt x="1317" y="781"/>
                  </a:cubicBezTo>
                  <a:cubicBezTo>
                    <a:pt x="1319" y="778"/>
                    <a:pt x="1315" y="775"/>
                    <a:pt x="1316" y="771"/>
                  </a:cubicBezTo>
                  <a:cubicBezTo>
                    <a:pt x="1316" y="770"/>
                    <a:pt x="1318" y="768"/>
                    <a:pt x="1318" y="766"/>
                  </a:cubicBezTo>
                  <a:cubicBezTo>
                    <a:pt x="1319" y="764"/>
                    <a:pt x="1318" y="765"/>
                    <a:pt x="1317" y="763"/>
                  </a:cubicBezTo>
                  <a:cubicBezTo>
                    <a:pt x="1317" y="759"/>
                    <a:pt x="1316" y="759"/>
                    <a:pt x="1317" y="756"/>
                  </a:cubicBezTo>
                  <a:cubicBezTo>
                    <a:pt x="1318" y="754"/>
                    <a:pt x="1321" y="752"/>
                    <a:pt x="1323" y="750"/>
                  </a:cubicBezTo>
                  <a:cubicBezTo>
                    <a:pt x="1328" y="746"/>
                    <a:pt x="1332" y="741"/>
                    <a:pt x="1336" y="737"/>
                  </a:cubicBezTo>
                  <a:cubicBezTo>
                    <a:pt x="1338" y="735"/>
                    <a:pt x="1340" y="733"/>
                    <a:pt x="1343" y="735"/>
                  </a:cubicBezTo>
                  <a:cubicBezTo>
                    <a:pt x="1346" y="736"/>
                    <a:pt x="1345" y="740"/>
                    <a:pt x="1349" y="742"/>
                  </a:cubicBezTo>
                  <a:cubicBezTo>
                    <a:pt x="1351" y="743"/>
                    <a:pt x="1355" y="743"/>
                    <a:pt x="1358" y="742"/>
                  </a:cubicBezTo>
                  <a:cubicBezTo>
                    <a:pt x="1359" y="741"/>
                    <a:pt x="1359" y="739"/>
                    <a:pt x="1360" y="738"/>
                  </a:cubicBezTo>
                  <a:cubicBezTo>
                    <a:pt x="1365" y="729"/>
                    <a:pt x="1380" y="728"/>
                    <a:pt x="1388" y="730"/>
                  </a:cubicBezTo>
                  <a:cubicBezTo>
                    <a:pt x="1400" y="733"/>
                    <a:pt x="1411" y="751"/>
                    <a:pt x="1422" y="735"/>
                  </a:cubicBezTo>
                  <a:cubicBezTo>
                    <a:pt x="1427" y="728"/>
                    <a:pt x="1431" y="711"/>
                    <a:pt x="1425" y="702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3" name="Freeform 59"/>
            <p:cNvSpPr>
              <a:spLocks/>
            </p:cNvSpPr>
            <p:nvPr/>
          </p:nvSpPr>
          <p:spPr bwMode="auto">
            <a:xfrm>
              <a:off x="3327400" y="3778247"/>
              <a:ext cx="2827340" cy="1866898"/>
            </a:xfrm>
            <a:custGeom>
              <a:avLst/>
              <a:gdLst>
                <a:gd name="T0" fmla="*/ 543 w 754"/>
                <a:gd name="T1" fmla="*/ 379 h 498"/>
                <a:gd name="T2" fmla="*/ 552 w 754"/>
                <a:gd name="T3" fmla="*/ 383 h 498"/>
                <a:gd name="T4" fmla="*/ 577 w 754"/>
                <a:gd name="T5" fmla="*/ 343 h 498"/>
                <a:gd name="T6" fmla="*/ 610 w 754"/>
                <a:gd name="T7" fmla="*/ 327 h 498"/>
                <a:gd name="T8" fmla="*/ 613 w 754"/>
                <a:gd name="T9" fmla="*/ 326 h 498"/>
                <a:gd name="T10" fmla="*/ 642 w 754"/>
                <a:gd name="T11" fmla="*/ 338 h 498"/>
                <a:gd name="T12" fmla="*/ 673 w 754"/>
                <a:gd name="T13" fmla="*/ 327 h 498"/>
                <a:gd name="T14" fmla="*/ 700 w 754"/>
                <a:gd name="T15" fmla="*/ 313 h 498"/>
                <a:gd name="T16" fmla="*/ 731 w 754"/>
                <a:gd name="T17" fmla="*/ 312 h 498"/>
                <a:gd name="T18" fmla="*/ 748 w 754"/>
                <a:gd name="T19" fmla="*/ 282 h 498"/>
                <a:gd name="T20" fmla="*/ 720 w 754"/>
                <a:gd name="T21" fmla="*/ 274 h 498"/>
                <a:gd name="T22" fmla="*/ 710 w 754"/>
                <a:gd name="T23" fmla="*/ 250 h 498"/>
                <a:gd name="T24" fmla="*/ 735 w 754"/>
                <a:gd name="T25" fmla="*/ 241 h 498"/>
                <a:gd name="T26" fmla="*/ 705 w 754"/>
                <a:gd name="T27" fmla="*/ 198 h 498"/>
                <a:gd name="T28" fmla="*/ 674 w 754"/>
                <a:gd name="T29" fmla="*/ 167 h 498"/>
                <a:gd name="T30" fmla="*/ 661 w 754"/>
                <a:gd name="T31" fmla="*/ 165 h 498"/>
                <a:gd name="T32" fmla="*/ 663 w 754"/>
                <a:gd name="T33" fmla="*/ 153 h 498"/>
                <a:gd name="T34" fmla="*/ 658 w 754"/>
                <a:gd name="T35" fmla="*/ 133 h 498"/>
                <a:gd name="T36" fmla="*/ 613 w 754"/>
                <a:gd name="T37" fmla="*/ 109 h 498"/>
                <a:gd name="T38" fmla="*/ 562 w 754"/>
                <a:gd name="T39" fmla="*/ 75 h 498"/>
                <a:gd name="T40" fmla="*/ 536 w 754"/>
                <a:gd name="T41" fmla="*/ 67 h 498"/>
                <a:gd name="T42" fmla="*/ 520 w 754"/>
                <a:gd name="T43" fmla="*/ 71 h 498"/>
                <a:gd name="T44" fmla="*/ 508 w 754"/>
                <a:gd name="T45" fmla="*/ 61 h 498"/>
                <a:gd name="T46" fmla="*/ 493 w 754"/>
                <a:gd name="T47" fmla="*/ 62 h 498"/>
                <a:gd name="T48" fmla="*/ 488 w 754"/>
                <a:gd name="T49" fmla="*/ 53 h 498"/>
                <a:gd name="T50" fmla="*/ 471 w 754"/>
                <a:gd name="T51" fmla="*/ 23 h 498"/>
                <a:gd name="T52" fmla="*/ 413 w 754"/>
                <a:gd name="T53" fmla="*/ 25 h 498"/>
                <a:gd name="T54" fmla="*/ 388 w 754"/>
                <a:gd name="T55" fmla="*/ 30 h 498"/>
                <a:gd name="T56" fmla="*/ 359 w 754"/>
                <a:gd name="T57" fmla="*/ 20 h 498"/>
                <a:gd name="T58" fmla="*/ 298 w 754"/>
                <a:gd name="T59" fmla="*/ 0 h 498"/>
                <a:gd name="T60" fmla="*/ 231 w 754"/>
                <a:gd name="T61" fmla="*/ 9 h 498"/>
                <a:gd name="T62" fmla="*/ 175 w 754"/>
                <a:gd name="T63" fmla="*/ 30 h 498"/>
                <a:gd name="T64" fmla="*/ 149 w 754"/>
                <a:gd name="T65" fmla="*/ 51 h 498"/>
                <a:gd name="T66" fmla="*/ 123 w 754"/>
                <a:gd name="T67" fmla="*/ 77 h 498"/>
                <a:gd name="T68" fmla="*/ 118 w 754"/>
                <a:gd name="T69" fmla="*/ 155 h 498"/>
                <a:gd name="T70" fmla="*/ 93 w 754"/>
                <a:gd name="T71" fmla="*/ 157 h 498"/>
                <a:gd name="T72" fmla="*/ 73 w 754"/>
                <a:gd name="T73" fmla="*/ 147 h 498"/>
                <a:gd name="T74" fmla="*/ 64 w 754"/>
                <a:gd name="T75" fmla="*/ 140 h 498"/>
                <a:gd name="T76" fmla="*/ 52 w 754"/>
                <a:gd name="T77" fmla="*/ 140 h 498"/>
                <a:gd name="T78" fmla="*/ 33 w 754"/>
                <a:gd name="T79" fmla="*/ 120 h 498"/>
                <a:gd name="T80" fmla="*/ 1 w 754"/>
                <a:gd name="T81" fmla="*/ 162 h 498"/>
                <a:gd name="T82" fmla="*/ 1 w 754"/>
                <a:gd name="T83" fmla="*/ 190 h 498"/>
                <a:gd name="T84" fmla="*/ 26 w 754"/>
                <a:gd name="T85" fmla="*/ 202 h 498"/>
                <a:gd name="T86" fmla="*/ 67 w 754"/>
                <a:gd name="T87" fmla="*/ 231 h 498"/>
                <a:gd name="T88" fmla="*/ 108 w 754"/>
                <a:gd name="T89" fmla="*/ 252 h 498"/>
                <a:gd name="T90" fmla="*/ 173 w 754"/>
                <a:gd name="T91" fmla="*/ 330 h 498"/>
                <a:gd name="T92" fmla="*/ 240 w 754"/>
                <a:gd name="T93" fmla="*/ 412 h 498"/>
                <a:gd name="T94" fmla="*/ 277 w 754"/>
                <a:gd name="T95" fmla="*/ 453 h 498"/>
                <a:gd name="T96" fmla="*/ 315 w 754"/>
                <a:gd name="T97" fmla="*/ 463 h 498"/>
                <a:gd name="T98" fmla="*/ 360 w 754"/>
                <a:gd name="T99" fmla="*/ 479 h 498"/>
                <a:gd name="T100" fmla="*/ 415 w 754"/>
                <a:gd name="T101" fmla="*/ 489 h 498"/>
                <a:gd name="T102" fmla="*/ 438 w 754"/>
                <a:gd name="T103" fmla="*/ 452 h 498"/>
                <a:gd name="T104" fmla="*/ 474 w 754"/>
                <a:gd name="T105" fmla="*/ 433 h 498"/>
                <a:gd name="T106" fmla="*/ 499 w 754"/>
                <a:gd name="T107" fmla="*/ 419 h 498"/>
                <a:gd name="T108" fmla="*/ 502 w 754"/>
                <a:gd name="T109" fmla="*/ 402 h 498"/>
                <a:gd name="T110" fmla="*/ 543 w 754"/>
                <a:gd name="T111" fmla="*/ 379 h 49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</a:cxnLst>
              <a:rect l="0" t="0" r="r" b="b"/>
              <a:pathLst>
                <a:path w="754" h="498">
                  <a:moveTo>
                    <a:pt x="543" y="379"/>
                  </a:moveTo>
                  <a:cubicBezTo>
                    <a:pt x="547" y="386"/>
                    <a:pt x="545" y="383"/>
                    <a:pt x="552" y="383"/>
                  </a:cubicBezTo>
                  <a:cubicBezTo>
                    <a:pt x="549" y="363"/>
                    <a:pt x="558" y="352"/>
                    <a:pt x="577" y="343"/>
                  </a:cubicBezTo>
                  <a:cubicBezTo>
                    <a:pt x="588" y="339"/>
                    <a:pt x="614" y="345"/>
                    <a:pt x="610" y="327"/>
                  </a:cubicBezTo>
                  <a:cubicBezTo>
                    <a:pt x="610" y="326"/>
                    <a:pt x="613" y="326"/>
                    <a:pt x="613" y="326"/>
                  </a:cubicBezTo>
                  <a:cubicBezTo>
                    <a:pt x="621" y="324"/>
                    <a:pt x="635" y="337"/>
                    <a:pt x="642" y="338"/>
                  </a:cubicBezTo>
                  <a:cubicBezTo>
                    <a:pt x="653" y="338"/>
                    <a:pt x="665" y="332"/>
                    <a:pt x="673" y="327"/>
                  </a:cubicBezTo>
                  <a:cubicBezTo>
                    <a:pt x="683" y="322"/>
                    <a:pt x="689" y="315"/>
                    <a:pt x="700" y="313"/>
                  </a:cubicBezTo>
                  <a:cubicBezTo>
                    <a:pt x="710" y="311"/>
                    <a:pt x="721" y="317"/>
                    <a:pt x="731" y="312"/>
                  </a:cubicBezTo>
                  <a:cubicBezTo>
                    <a:pt x="735" y="310"/>
                    <a:pt x="754" y="290"/>
                    <a:pt x="748" y="282"/>
                  </a:cubicBezTo>
                  <a:cubicBezTo>
                    <a:pt x="742" y="275"/>
                    <a:pt x="730" y="287"/>
                    <a:pt x="720" y="274"/>
                  </a:cubicBezTo>
                  <a:cubicBezTo>
                    <a:pt x="721" y="275"/>
                    <a:pt x="711" y="245"/>
                    <a:pt x="710" y="250"/>
                  </a:cubicBezTo>
                  <a:cubicBezTo>
                    <a:pt x="712" y="240"/>
                    <a:pt x="727" y="240"/>
                    <a:pt x="735" y="241"/>
                  </a:cubicBezTo>
                  <a:cubicBezTo>
                    <a:pt x="734" y="224"/>
                    <a:pt x="716" y="209"/>
                    <a:pt x="705" y="198"/>
                  </a:cubicBezTo>
                  <a:cubicBezTo>
                    <a:pt x="693" y="185"/>
                    <a:pt x="684" y="177"/>
                    <a:pt x="674" y="167"/>
                  </a:cubicBezTo>
                  <a:cubicBezTo>
                    <a:pt x="672" y="165"/>
                    <a:pt x="664" y="169"/>
                    <a:pt x="661" y="165"/>
                  </a:cubicBezTo>
                  <a:cubicBezTo>
                    <a:pt x="658" y="160"/>
                    <a:pt x="664" y="158"/>
                    <a:pt x="663" y="153"/>
                  </a:cubicBezTo>
                  <a:cubicBezTo>
                    <a:pt x="661" y="144"/>
                    <a:pt x="664" y="141"/>
                    <a:pt x="658" y="133"/>
                  </a:cubicBezTo>
                  <a:cubicBezTo>
                    <a:pt x="648" y="121"/>
                    <a:pt x="626" y="116"/>
                    <a:pt x="613" y="109"/>
                  </a:cubicBezTo>
                  <a:cubicBezTo>
                    <a:pt x="596" y="100"/>
                    <a:pt x="582" y="85"/>
                    <a:pt x="562" y="75"/>
                  </a:cubicBezTo>
                  <a:cubicBezTo>
                    <a:pt x="551" y="69"/>
                    <a:pt x="549" y="67"/>
                    <a:pt x="536" y="67"/>
                  </a:cubicBezTo>
                  <a:cubicBezTo>
                    <a:pt x="530" y="67"/>
                    <a:pt x="525" y="71"/>
                    <a:pt x="520" y="71"/>
                  </a:cubicBezTo>
                  <a:cubicBezTo>
                    <a:pt x="514" y="69"/>
                    <a:pt x="513" y="62"/>
                    <a:pt x="508" y="61"/>
                  </a:cubicBezTo>
                  <a:cubicBezTo>
                    <a:pt x="504" y="59"/>
                    <a:pt x="496" y="64"/>
                    <a:pt x="493" y="62"/>
                  </a:cubicBezTo>
                  <a:cubicBezTo>
                    <a:pt x="487" y="58"/>
                    <a:pt x="492" y="58"/>
                    <a:pt x="488" y="53"/>
                  </a:cubicBezTo>
                  <a:cubicBezTo>
                    <a:pt x="482" y="44"/>
                    <a:pt x="479" y="32"/>
                    <a:pt x="471" y="23"/>
                  </a:cubicBezTo>
                  <a:cubicBezTo>
                    <a:pt x="454" y="4"/>
                    <a:pt x="432" y="14"/>
                    <a:pt x="413" y="25"/>
                  </a:cubicBezTo>
                  <a:cubicBezTo>
                    <a:pt x="399" y="33"/>
                    <a:pt x="405" y="38"/>
                    <a:pt x="388" y="30"/>
                  </a:cubicBezTo>
                  <a:cubicBezTo>
                    <a:pt x="376" y="25"/>
                    <a:pt x="372" y="23"/>
                    <a:pt x="359" y="20"/>
                  </a:cubicBezTo>
                  <a:cubicBezTo>
                    <a:pt x="338" y="17"/>
                    <a:pt x="320" y="1"/>
                    <a:pt x="298" y="0"/>
                  </a:cubicBezTo>
                  <a:cubicBezTo>
                    <a:pt x="275" y="0"/>
                    <a:pt x="253" y="1"/>
                    <a:pt x="231" y="9"/>
                  </a:cubicBezTo>
                  <a:cubicBezTo>
                    <a:pt x="213" y="16"/>
                    <a:pt x="195" y="28"/>
                    <a:pt x="175" y="30"/>
                  </a:cubicBezTo>
                  <a:cubicBezTo>
                    <a:pt x="177" y="45"/>
                    <a:pt x="158" y="44"/>
                    <a:pt x="149" y="51"/>
                  </a:cubicBezTo>
                  <a:cubicBezTo>
                    <a:pt x="139" y="59"/>
                    <a:pt x="138" y="80"/>
                    <a:pt x="123" y="77"/>
                  </a:cubicBezTo>
                  <a:cubicBezTo>
                    <a:pt x="118" y="103"/>
                    <a:pt x="135" y="134"/>
                    <a:pt x="118" y="155"/>
                  </a:cubicBezTo>
                  <a:cubicBezTo>
                    <a:pt x="106" y="147"/>
                    <a:pt x="104" y="156"/>
                    <a:pt x="93" y="157"/>
                  </a:cubicBezTo>
                  <a:cubicBezTo>
                    <a:pt x="78" y="159"/>
                    <a:pt x="82" y="154"/>
                    <a:pt x="73" y="147"/>
                  </a:cubicBezTo>
                  <a:cubicBezTo>
                    <a:pt x="70" y="145"/>
                    <a:pt x="68" y="143"/>
                    <a:pt x="64" y="140"/>
                  </a:cubicBezTo>
                  <a:cubicBezTo>
                    <a:pt x="61" y="138"/>
                    <a:pt x="55" y="142"/>
                    <a:pt x="52" y="140"/>
                  </a:cubicBezTo>
                  <a:cubicBezTo>
                    <a:pt x="42" y="135"/>
                    <a:pt x="47" y="121"/>
                    <a:pt x="33" y="120"/>
                  </a:cubicBezTo>
                  <a:cubicBezTo>
                    <a:pt x="21" y="119"/>
                    <a:pt x="2" y="151"/>
                    <a:pt x="1" y="162"/>
                  </a:cubicBezTo>
                  <a:cubicBezTo>
                    <a:pt x="0" y="174"/>
                    <a:pt x="3" y="183"/>
                    <a:pt x="1" y="190"/>
                  </a:cubicBezTo>
                  <a:cubicBezTo>
                    <a:pt x="10" y="194"/>
                    <a:pt x="19" y="198"/>
                    <a:pt x="26" y="202"/>
                  </a:cubicBezTo>
                  <a:cubicBezTo>
                    <a:pt x="39" y="209"/>
                    <a:pt x="52" y="223"/>
                    <a:pt x="67" y="231"/>
                  </a:cubicBezTo>
                  <a:cubicBezTo>
                    <a:pt x="80" y="238"/>
                    <a:pt x="96" y="244"/>
                    <a:pt x="108" y="252"/>
                  </a:cubicBezTo>
                  <a:cubicBezTo>
                    <a:pt x="137" y="270"/>
                    <a:pt x="160" y="301"/>
                    <a:pt x="173" y="330"/>
                  </a:cubicBezTo>
                  <a:cubicBezTo>
                    <a:pt x="187" y="361"/>
                    <a:pt x="216" y="385"/>
                    <a:pt x="240" y="412"/>
                  </a:cubicBezTo>
                  <a:cubicBezTo>
                    <a:pt x="249" y="423"/>
                    <a:pt x="265" y="445"/>
                    <a:pt x="277" y="453"/>
                  </a:cubicBezTo>
                  <a:cubicBezTo>
                    <a:pt x="291" y="464"/>
                    <a:pt x="298" y="461"/>
                    <a:pt x="315" y="463"/>
                  </a:cubicBezTo>
                  <a:cubicBezTo>
                    <a:pt x="316" y="498"/>
                    <a:pt x="341" y="478"/>
                    <a:pt x="360" y="479"/>
                  </a:cubicBezTo>
                  <a:cubicBezTo>
                    <a:pt x="376" y="479"/>
                    <a:pt x="400" y="494"/>
                    <a:pt x="415" y="489"/>
                  </a:cubicBezTo>
                  <a:cubicBezTo>
                    <a:pt x="430" y="483"/>
                    <a:pt x="430" y="464"/>
                    <a:pt x="438" y="452"/>
                  </a:cubicBezTo>
                  <a:cubicBezTo>
                    <a:pt x="451" y="432"/>
                    <a:pt x="452" y="439"/>
                    <a:pt x="474" y="433"/>
                  </a:cubicBezTo>
                  <a:cubicBezTo>
                    <a:pt x="480" y="432"/>
                    <a:pt x="491" y="423"/>
                    <a:pt x="499" y="419"/>
                  </a:cubicBezTo>
                  <a:cubicBezTo>
                    <a:pt x="499" y="413"/>
                    <a:pt x="499" y="407"/>
                    <a:pt x="502" y="402"/>
                  </a:cubicBezTo>
                  <a:cubicBezTo>
                    <a:pt x="508" y="391"/>
                    <a:pt x="530" y="381"/>
                    <a:pt x="543" y="379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4" name="Freeform 60"/>
            <p:cNvSpPr>
              <a:spLocks/>
            </p:cNvSpPr>
            <p:nvPr/>
          </p:nvSpPr>
          <p:spPr bwMode="auto">
            <a:xfrm>
              <a:off x="4437062" y="4227509"/>
              <a:ext cx="4410077" cy="2962276"/>
            </a:xfrm>
            <a:custGeom>
              <a:avLst/>
              <a:gdLst>
                <a:gd name="T0" fmla="*/ 1130 w 1176"/>
                <a:gd name="T1" fmla="*/ 375 h 790"/>
                <a:gd name="T2" fmla="*/ 1140 w 1176"/>
                <a:gd name="T3" fmla="*/ 339 h 790"/>
                <a:gd name="T4" fmla="*/ 1118 w 1176"/>
                <a:gd name="T5" fmla="*/ 306 h 790"/>
                <a:gd name="T6" fmla="*/ 1099 w 1176"/>
                <a:gd name="T7" fmla="*/ 259 h 790"/>
                <a:gd name="T8" fmla="*/ 1078 w 1176"/>
                <a:gd name="T9" fmla="*/ 221 h 790"/>
                <a:gd name="T10" fmla="*/ 1061 w 1176"/>
                <a:gd name="T11" fmla="*/ 179 h 790"/>
                <a:gd name="T12" fmla="*/ 971 w 1176"/>
                <a:gd name="T13" fmla="*/ 159 h 790"/>
                <a:gd name="T14" fmla="*/ 962 w 1176"/>
                <a:gd name="T15" fmla="*/ 121 h 790"/>
                <a:gd name="T16" fmla="*/ 917 w 1176"/>
                <a:gd name="T17" fmla="*/ 91 h 790"/>
                <a:gd name="T18" fmla="*/ 855 w 1176"/>
                <a:gd name="T19" fmla="*/ 15 h 790"/>
                <a:gd name="T20" fmla="*/ 801 w 1176"/>
                <a:gd name="T21" fmla="*/ 44 h 790"/>
                <a:gd name="T22" fmla="*/ 744 w 1176"/>
                <a:gd name="T23" fmla="*/ 64 h 790"/>
                <a:gd name="T24" fmla="*/ 671 w 1176"/>
                <a:gd name="T25" fmla="*/ 108 h 790"/>
                <a:gd name="T26" fmla="*/ 636 w 1176"/>
                <a:gd name="T27" fmla="*/ 131 h 790"/>
                <a:gd name="T28" fmla="*/ 569 w 1176"/>
                <a:gd name="T29" fmla="*/ 138 h 790"/>
                <a:gd name="T30" fmla="*/ 499 w 1176"/>
                <a:gd name="T31" fmla="*/ 138 h 790"/>
                <a:gd name="T32" fmla="*/ 475 w 1176"/>
                <a:gd name="T33" fmla="*/ 162 h 790"/>
                <a:gd name="T34" fmla="*/ 435 w 1176"/>
                <a:gd name="T35" fmla="*/ 192 h 790"/>
                <a:gd name="T36" fmla="*/ 377 w 1176"/>
                <a:gd name="T37" fmla="*/ 207 h 790"/>
                <a:gd name="T38" fmla="*/ 317 w 1176"/>
                <a:gd name="T39" fmla="*/ 206 h 790"/>
                <a:gd name="T40" fmla="*/ 281 w 1176"/>
                <a:gd name="T41" fmla="*/ 223 h 790"/>
                <a:gd name="T42" fmla="*/ 247 w 1176"/>
                <a:gd name="T43" fmla="*/ 259 h 790"/>
                <a:gd name="T44" fmla="*/ 203 w 1176"/>
                <a:gd name="T45" fmla="*/ 299 h 790"/>
                <a:gd name="T46" fmla="*/ 214 w 1176"/>
                <a:gd name="T47" fmla="*/ 349 h 790"/>
                <a:gd name="T48" fmla="*/ 241 w 1176"/>
                <a:gd name="T49" fmla="*/ 357 h 790"/>
                <a:gd name="T50" fmla="*/ 303 w 1176"/>
                <a:gd name="T51" fmla="*/ 435 h 790"/>
                <a:gd name="T52" fmla="*/ 267 w 1176"/>
                <a:gd name="T53" fmla="*/ 487 h 790"/>
                <a:gd name="T54" fmla="*/ 208 w 1176"/>
                <a:gd name="T55" fmla="*/ 559 h 790"/>
                <a:gd name="T56" fmla="*/ 206 w 1176"/>
                <a:gd name="T57" fmla="*/ 685 h 790"/>
                <a:gd name="T58" fmla="*/ 102 w 1176"/>
                <a:gd name="T59" fmla="*/ 647 h 790"/>
                <a:gd name="T60" fmla="*/ 28 w 1176"/>
                <a:gd name="T61" fmla="*/ 637 h 790"/>
                <a:gd name="T62" fmla="*/ 30 w 1176"/>
                <a:gd name="T63" fmla="*/ 747 h 790"/>
                <a:gd name="T64" fmla="*/ 154 w 1176"/>
                <a:gd name="T65" fmla="*/ 781 h 790"/>
                <a:gd name="T66" fmla="*/ 220 w 1176"/>
                <a:gd name="T67" fmla="*/ 722 h 790"/>
                <a:gd name="T68" fmla="*/ 339 w 1176"/>
                <a:gd name="T69" fmla="*/ 609 h 790"/>
                <a:gd name="T70" fmla="*/ 452 w 1176"/>
                <a:gd name="T71" fmla="*/ 537 h 790"/>
                <a:gd name="T72" fmla="*/ 484 w 1176"/>
                <a:gd name="T73" fmla="*/ 466 h 790"/>
                <a:gd name="T74" fmla="*/ 542 w 1176"/>
                <a:gd name="T75" fmla="*/ 453 h 790"/>
                <a:gd name="T76" fmla="*/ 608 w 1176"/>
                <a:gd name="T77" fmla="*/ 498 h 790"/>
                <a:gd name="T78" fmla="*/ 709 w 1176"/>
                <a:gd name="T79" fmla="*/ 485 h 790"/>
                <a:gd name="T80" fmla="*/ 755 w 1176"/>
                <a:gd name="T81" fmla="*/ 408 h 790"/>
                <a:gd name="T82" fmla="*/ 821 w 1176"/>
                <a:gd name="T83" fmla="*/ 400 h 790"/>
                <a:gd name="T84" fmla="*/ 913 w 1176"/>
                <a:gd name="T85" fmla="*/ 380 h 790"/>
                <a:gd name="T86" fmla="*/ 940 w 1176"/>
                <a:gd name="T87" fmla="*/ 390 h 790"/>
                <a:gd name="T88" fmla="*/ 979 w 1176"/>
                <a:gd name="T89" fmla="*/ 422 h 790"/>
                <a:gd name="T90" fmla="*/ 958 w 1176"/>
                <a:gd name="T91" fmla="*/ 447 h 790"/>
                <a:gd name="T92" fmla="*/ 896 w 1176"/>
                <a:gd name="T93" fmla="*/ 494 h 790"/>
                <a:gd name="T94" fmla="*/ 929 w 1176"/>
                <a:gd name="T95" fmla="*/ 527 h 790"/>
                <a:gd name="T96" fmla="*/ 1036 w 1176"/>
                <a:gd name="T97" fmla="*/ 498 h 790"/>
                <a:gd name="T98" fmla="*/ 1075 w 1176"/>
                <a:gd name="T99" fmla="*/ 456 h 790"/>
                <a:gd name="T100" fmla="*/ 1132 w 1176"/>
                <a:gd name="T101" fmla="*/ 419 h 790"/>
                <a:gd name="T102" fmla="*/ 1150 w 1176"/>
                <a:gd name="T103" fmla="*/ 398 h 790"/>
                <a:gd name="T104" fmla="*/ 1162 w 1176"/>
                <a:gd name="T105" fmla="*/ 371 h 7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</a:cxnLst>
              <a:rect l="0" t="0" r="r" b="b"/>
              <a:pathLst>
                <a:path w="1176" h="790">
                  <a:moveTo>
                    <a:pt x="1162" y="371"/>
                  </a:moveTo>
                  <a:cubicBezTo>
                    <a:pt x="1151" y="368"/>
                    <a:pt x="1144" y="381"/>
                    <a:pt x="1130" y="375"/>
                  </a:cubicBezTo>
                  <a:cubicBezTo>
                    <a:pt x="1130" y="365"/>
                    <a:pt x="1139" y="365"/>
                    <a:pt x="1141" y="358"/>
                  </a:cubicBezTo>
                  <a:cubicBezTo>
                    <a:pt x="1144" y="351"/>
                    <a:pt x="1141" y="348"/>
                    <a:pt x="1140" y="339"/>
                  </a:cubicBezTo>
                  <a:cubicBezTo>
                    <a:pt x="1139" y="334"/>
                    <a:pt x="1140" y="325"/>
                    <a:pt x="1137" y="320"/>
                  </a:cubicBezTo>
                  <a:cubicBezTo>
                    <a:pt x="1133" y="312"/>
                    <a:pt x="1123" y="313"/>
                    <a:pt x="1118" y="306"/>
                  </a:cubicBezTo>
                  <a:cubicBezTo>
                    <a:pt x="1112" y="296"/>
                    <a:pt x="1138" y="236"/>
                    <a:pt x="1100" y="241"/>
                  </a:cubicBezTo>
                  <a:cubicBezTo>
                    <a:pt x="1101" y="247"/>
                    <a:pt x="1099" y="254"/>
                    <a:pt x="1099" y="259"/>
                  </a:cubicBezTo>
                  <a:cubicBezTo>
                    <a:pt x="1080" y="259"/>
                    <a:pt x="1083" y="244"/>
                    <a:pt x="1080" y="235"/>
                  </a:cubicBezTo>
                  <a:cubicBezTo>
                    <a:pt x="1079" y="229"/>
                    <a:pt x="1081" y="227"/>
                    <a:pt x="1078" y="221"/>
                  </a:cubicBezTo>
                  <a:cubicBezTo>
                    <a:pt x="1077" y="219"/>
                    <a:pt x="1069" y="217"/>
                    <a:pt x="1067" y="211"/>
                  </a:cubicBezTo>
                  <a:cubicBezTo>
                    <a:pt x="1063" y="202"/>
                    <a:pt x="1073" y="186"/>
                    <a:pt x="1061" y="179"/>
                  </a:cubicBezTo>
                  <a:cubicBezTo>
                    <a:pt x="1049" y="171"/>
                    <a:pt x="1028" y="192"/>
                    <a:pt x="1011" y="188"/>
                  </a:cubicBezTo>
                  <a:cubicBezTo>
                    <a:pt x="995" y="183"/>
                    <a:pt x="984" y="170"/>
                    <a:pt x="971" y="159"/>
                  </a:cubicBezTo>
                  <a:cubicBezTo>
                    <a:pt x="966" y="155"/>
                    <a:pt x="950" y="151"/>
                    <a:pt x="949" y="145"/>
                  </a:cubicBezTo>
                  <a:cubicBezTo>
                    <a:pt x="948" y="136"/>
                    <a:pt x="966" y="133"/>
                    <a:pt x="962" y="121"/>
                  </a:cubicBezTo>
                  <a:cubicBezTo>
                    <a:pt x="959" y="107"/>
                    <a:pt x="943" y="112"/>
                    <a:pt x="934" y="108"/>
                  </a:cubicBezTo>
                  <a:cubicBezTo>
                    <a:pt x="922" y="104"/>
                    <a:pt x="922" y="105"/>
                    <a:pt x="917" y="91"/>
                  </a:cubicBezTo>
                  <a:cubicBezTo>
                    <a:pt x="910" y="71"/>
                    <a:pt x="906" y="51"/>
                    <a:pt x="899" y="31"/>
                  </a:cubicBezTo>
                  <a:cubicBezTo>
                    <a:pt x="888" y="3"/>
                    <a:pt x="880" y="0"/>
                    <a:pt x="855" y="15"/>
                  </a:cubicBezTo>
                  <a:cubicBezTo>
                    <a:pt x="846" y="20"/>
                    <a:pt x="829" y="21"/>
                    <a:pt x="823" y="27"/>
                  </a:cubicBezTo>
                  <a:cubicBezTo>
                    <a:pt x="812" y="36"/>
                    <a:pt x="820" y="43"/>
                    <a:pt x="801" y="44"/>
                  </a:cubicBezTo>
                  <a:cubicBezTo>
                    <a:pt x="791" y="44"/>
                    <a:pt x="786" y="40"/>
                    <a:pt x="774" y="45"/>
                  </a:cubicBezTo>
                  <a:cubicBezTo>
                    <a:pt x="761" y="49"/>
                    <a:pt x="755" y="58"/>
                    <a:pt x="744" y="64"/>
                  </a:cubicBezTo>
                  <a:cubicBezTo>
                    <a:pt x="727" y="75"/>
                    <a:pt x="707" y="88"/>
                    <a:pt x="687" y="100"/>
                  </a:cubicBezTo>
                  <a:cubicBezTo>
                    <a:pt x="682" y="103"/>
                    <a:pt x="676" y="103"/>
                    <a:pt x="671" y="108"/>
                  </a:cubicBezTo>
                  <a:cubicBezTo>
                    <a:pt x="669" y="111"/>
                    <a:pt x="672" y="118"/>
                    <a:pt x="669" y="122"/>
                  </a:cubicBezTo>
                  <a:cubicBezTo>
                    <a:pt x="660" y="130"/>
                    <a:pt x="647" y="130"/>
                    <a:pt x="636" y="131"/>
                  </a:cubicBezTo>
                  <a:cubicBezTo>
                    <a:pt x="616" y="134"/>
                    <a:pt x="588" y="132"/>
                    <a:pt x="575" y="150"/>
                  </a:cubicBezTo>
                  <a:cubicBezTo>
                    <a:pt x="574" y="146"/>
                    <a:pt x="570" y="143"/>
                    <a:pt x="569" y="138"/>
                  </a:cubicBezTo>
                  <a:cubicBezTo>
                    <a:pt x="557" y="135"/>
                    <a:pt x="549" y="145"/>
                    <a:pt x="535" y="144"/>
                  </a:cubicBezTo>
                  <a:cubicBezTo>
                    <a:pt x="525" y="144"/>
                    <a:pt x="508" y="133"/>
                    <a:pt x="499" y="138"/>
                  </a:cubicBezTo>
                  <a:cubicBezTo>
                    <a:pt x="492" y="142"/>
                    <a:pt x="499" y="149"/>
                    <a:pt x="495" y="153"/>
                  </a:cubicBezTo>
                  <a:cubicBezTo>
                    <a:pt x="489" y="160"/>
                    <a:pt x="482" y="160"/>
                    <a:pt x="475" y="162"/>
                  </a:cubicBezTo>
                  <a:cubicBezTo>
                    <a:pt x="468" y="164"/>
                    <a:pt x="460" y="166"/>
                    <a:pt x="453" y="168"/>
                  </a:cubicBezTo>
                  <a:cubicBezTo>
                    <a:pt x="451" y="177"/>
                    <a:pt x="438" y="190"/>
                    <a:pt x="435" y="192"/>
                  </a:cubicBezTo>
                  <a:cubicBezTo>
                    <a:pt x="425" y="197"/>
                    <a:pt x="414" y="191"/>
                    <a:pt x="404" y="193"/>
                  </a:cubicBezTo>
                  <a:cubicBezTo>
                    <a:pt x="393" y="195"/>
                    <a:pt x="387" y="202"/>
                    <a:pt x="377" y="207"/>
                  </a:cubicBezTo>
                  <a:cubicBezTo>
                    <a:pt x="369" y="212"/>
                    <a:pt x="357" y="218"/>
                    <a:pt x="346" y="218"/>
                  </a:cubicBezTo>
                  <a:cubicBezTo>
                    <a:pt x="339" y="217"/>
                    <a:pt x="325" y="204"/>
                    <a:pt x="317" y="206"/>
                  </a:cubicBezTo>
                  <a:cubicBezTo>
                    <a:pt x="317" y="206"/>
                    <a:pt x="314" y="206"/>
                    <a:pt x="314" y="207"/>
                  </a:cubicBezTo>
                  <a:cubicBezTo>
                    <a:pt x="318" y="225"/>
                    <a:pt x="292" y="219"/>
                    <a:pt x="281" y="223"/>
                  </a:cubicBezTo>
                  <a:cubicBezTo>
                    <a:pt x="262" y="232"/>
                    <a:pt x="253" y="243"/>
                    <a:pt x="256" y="263"/>
                  </a:cubicBezTo>
                  <a:cubicBezTo>
                    <a:pt x="249" y="263"/>
                    <a:pt x="251" y="266"/>
                    <a:pt x="247" y="259"/>
                  </a:cubicBezTo>
                  <a:cubicBezTo>
                    <a:pt x="234" y="261"/>
                    <a:pt x="212" y="271"/>
                    <a:pt x="206" y="282"/>
                  </a:cubicBezTo>
                  <a:cubicBezTo>
                    <a:pt x="203" y="287"/>
                    <a:pt x="203" y="293"/>
                    <a:pt x="203" y="299"/>
                  </a:cubicBezTo>
                  <a:cubicBezTo>
                    <a:pt x="205" y="298"/>
                    <a:pt x="207" y="297"/>
                    <a:pt x="208" y="297"/>
                  </a:cubicBezTo>
                  <a:cubicBezTo>
                    <a:pt x="240" y="295"/>
                    <a:pt x="211" y="331"/>
                    <a:pt x="214" y="349"/>
                  </a:cubicBezTo>
                  <a:cubicBezTo>
                    <a:pt x="217" y="346"/>
                    <a:pt x="233" y="332"/>
                    <a:pt x="239" y="335"/>
                  </a:cubicBezTo>
                  <a:cubicBezTo>
                    <a:pt x="253" y="340"/>
                    <a:pt x="239" y="347"/>
                    <a:pt x="241" y="357"/>
                  </a:cubicBezTo>
                  <a:cubicBezTo>
                    <a:pt x="244" y="368"/>
                    <a:pt x="253" y="408"/>
                    <a:pt x="264" y="413"/>
                  </a:cubicBezTo>
                  <a:cubicBezTo>
                    <a:pt x="278" y="420"/>
                    <a:pt x="305" y="399"/>
                    <a:pt x="303" y="435"/>
                  </a:cubicBezTo>
                  <a:cubicBezTo>
                    <a:pt x="303" y="450"/>
                    <a:pt x="282" y="463"/>
                    <a:pt x="261" y="466"/>
                  </a:cubicBezTo>
                  <a:cubicBezTo>
                    <a:pt x="261" y="474"/>
                    <a:pt x="262" y="481"/>
                    <a:pt x="267" y="487"/>
                  </a:cubicBezTo>
                  <a:cubicBezTo>
                    <a:pt x="283" y="479"/>
                    <a:pt x="294" y="505"/>
                    <a:pt x="295" y="519"/>
                  </a:cubicBezTo>
                  <a:cubicBezTo>
                    <a:pt x="262" y="518"/>
                    <a:pt x="226" y="531"/>
                    <a:pt x="208" y="559"/>
                  </a:cubicBezTo>
                  <a:cubicBezTo>
                    <a:pt x="183" y="599"/>
                    <a:pt x="247" y="583"/>
                    <a:pt x="243" y="625"/>
                  </a:cubicBezTo>
                  <a:cubicBezTo>
                    <a:pt x="194" y="619"/>
                    <a:pt x="203" y="654"/>
                    <a:pt x="206" y="685"/>
                  </a:cubicBezTo>
                  <a:cubicBezTo>
                    <a:pt x="168" y="686"/>
                    <a:pt x="168" y="666"/>
                    <a:pt x="141" y="650"/>
                  </a:cubicBezTo>
                  <a:cubicBezTo>
                    <a:pt x="127" y="641"/>
                    <a:pt x="115" y="650"/>
                    <a:pt x="102" y="647"/>
                  </a:cubicBezTo>
                  <a:cubicBezTo>
                    <a:pt x="93" y="644"/>
                    <a:pt x="89" y="635"/>
                    <a:pt x="80" y="633"/>
                  </a:cubicBezTo>
                  <a:cubicBezTo>
                    <a:pt x="65" y="628"/>
                    <a:pt x="43" y="632"/>
                    <a:pt x="28" y="637"/>
                  </a:cubicBezTo>
                  <a:cubicBezTo>
                    <a:pt x="43" y="632"/>
                    <a:pt x="0" y="708"/>
                    <a:pt x="0" y="707"/>
                  </a:cubicBezTo>
                  <a:cubicBezTo>
                    <a:pt x="20" y="709"/>
                    <a:pt x="23" y="732"/>
                    <a:pt x="30" y="747"/>
                  </a:cubicBezTo>
                  <a:cubicBezTo>
                    <a:pt x="39" y="769"/>
                    <a:pt x="44" y="775"/>
                    <a:pt x="68" y="783"/>
                  </a:cubicBezTo>
                  <a:cubicBezTo>
                    <a:pt x="86" y="788"/>
                    <a:pt x="138" y="790"/>
                    <a:pt x="154" y="781"/>
                  </a:cubicBezTo>
                  <a:cubicBezTo>
                    <a:pt x="173" y="771"/>
                    <a:pt x="172" y="744"/>
                    <a:pt x="190" y="732"/>
                  </a:cubicBezTo>
                  <a:cubicBezTo>
                    <a:pt x="198" y="726"/>
                    <a:pt x="211" y="728"/>
                    <a:pt x="220" y="722"/>
                  </a:cubicBezTo>
                  <a:cubicBezTo>
                    <a:pt x="243" y="706"/>
                    <a:pt x="258" y="682"/>
                    <a:pt x="276" y="663"/>
                  </a:cubicBezTo>
                  <a:cubicBezTo>
                    <a:pt x="295" y="643"/>
                    <a:pt x="322" y="631"/>
                    <a:pt x="339" y="609"/>
                  </a:cubicBezTo>
                  <a:cubicBezTo>
                    <a:pt x="353" y="592"/>
                    <a:pt x="373" y="548"/>
                    <a:pt x="396" y="542"/>
                  </a:cubicBezTo>
                  <a:cubicBezTo>
                    <a:pt x="427" y="535"/>
                    <a:pt x="430" y="574"/>
                    <a:pt x="452" y="537"/>
                  </a:cubicBezTo>
                  <a:cubicBezTo>
                    <a:pt x="469" y="509"/>
                    <a:pt x="476" y="499"/>
                    <a:pt x="465" y="470"/>
                  </a:cubicBezTo>
                  <a:cubicBezTo>
                    <a:pt x="469" y="469"/>
                    <a:pt x="480" y="466"/>
                    <a:pt x="484" y="466"/>
                  </a:cubicBezTo>
                  <a:cubicBezTo>
                    <a:pt x="490" y="472"/>
                    <a:pt x="506" y="475"/>
                    <a:pt x="517" y="472"/>
                  </a:cubicBezTo>
                  <a:cubicBezTo>
                    <a:pt x="530" y="468"/>
                    <a:pt x="532" y="456"/>
                    <a:pt x="542" y="453"/>
                  </a:cubicBezTo>
                  <a:cubicBezTo>
                    <a:pt x="559" y="448"/>
                    <a:pt x="588" y="458"/>
                    <a:pt x="607" y="456"/>
                  </a:cubicBezTo>
                  <a:cubicBezTo>
                    <a:pt x="607" y="464"/>
                    <a:pt x="603" y="493"/>
                    <a:pt x="608" y="498"/>
                  </a:cubicBezTo>
                  <a:cubicBezTo>
                    <a:pt x="618" y="510"/>
                    <a:pt x="647" y="496"/>
                    <a:pt x="662" y="494"/>
                  </a:cubicBezTo>
                  <a:cubicBezTo>
                    <a:pt x="679" y="492"/>
                    <a:pt x="697" y="493"/>
                    <a:pt x="709" y="485"/>
                  </a:cubicBezTo>
                  <a:cubicBezTo>
                    <a:pt x="727" y="472"/>
                    <a:pt x="719" y="459"/>
                    <a:pt x="705" y="447"/>
                  </a:cubicBezTo>
                  <a:cubicBezTo>
                    <a:pt x="702" y="444"/>
                    <a:pt x="749" y="409"/>
                    <a:pt x="755" y="408"/>
                  </a:cubicBezTo>
                  <a:cubicBezTo>
                    <a:pt x="773" y="405"/>
                    <a:pt x="785" y="415"/>
                    <a:pt x="795" y="428"/>
                  </a:cubicBezTo>
                  <a:cubicBezTo>
                    <a:pt x="806" y="419"/>
                    <a:pt x="816" y="408"/>
                    <a:pt x="821" y="400"/>
                  </a:cubicBezTo>
                  <a:cubicBezTo>
                    <a:pt x="827" y="420"/>
                    <a:pt x="875" y="395"/>
                    <a:pt x="893" y="398"/>
                  </a:cubicBezTo>
                  <a:cubicBezTo>
                    <a:pt x="897" y="388"/>
                    <a:pt x="902" y="381"/>
                    <a:pt x="913" y="380"/>
                  </a:cubicBezTo>
                  <a:cubicBezTo>
                    <a:pt x="914" y="381"/>
                    <a:pt x="913" y="382"/>
                    <a:pt x="914" y="384"/>
                  </a:cubicBezTo>
                  <a:cubicBezTo>
                    <a:pt x="923" y="386"/>
                    <a:pt x="929" y="394"/>
                    <a:pt x="940" y="390"/>
                  </a:cubicBezTo>
                  <a:cubicBezTo>
                    <a:pt x="940" y="393"/>
                    <a:pt x="941" y="397"/>
                    <a:pt x="941" y="399"/>
                  </a:cubicBezTo>
                  <a:cubicBezTo>
                    <a:pt x="958" y="405"/>
                    <a:pt x="985" y="389"/>
                    <a:pt x="979" y="422"/>
                  </a:cubicBezTo>
                  <a:cubicBezTo>
                    <a:pt x="961" y="418"/>
                    <a:pt x="970" y="430"/>
                    <a:pt x="964" y="438"/>
                  </a:cubicBezTo>
                  <a:cubicBezTo>
                    <a:pt x="960" y="443"/>
                    <a:pt x="963" y="443"/>
                    <a:pt x="958" y="447"/>
                  </a:cubicBezTo>
                  <a:cubicBezTo>
                    <a:pt x="956" y="449"/>
                    <a:pt x="943" y="451"/>
                    <a:pt x="939" y="452"/>
                  </a:cubicBezTo>
                  <a:cubicBezTo>
                    <a:pt x="914" y="462"/>
                    <a:pt x="895" y="463"/>
                    <a:pt x="896" y="494"/>
                  </a:cubicBezTo>
                  <a:cubicBezTo>
                    <a:pt x="896" y="503"/>
                    <a:pt x="895" y="517"/>
                    <a:pt x="901" y="525"/>
                  </a:cubicBezTo>
                  <a:cubicBezTo>
                    <a:pt x="909" y="536"/>
                    <a:pt x="915" y="531"/>
                    <a:pt x="929" y="527"/>
                  </a:cubicBezTo>
                  <a:cubicBezTo>
                    <a:pt x="954" y="520"/>
                    <a:pt x="979" y="512"/>
                    <a:pt x="1006" y="508"/>
                  </a:cubicBezTo>
                  <a:cubicBezTo>
                    <a:pt x="1019" y="506"/>
                    <a:pt x="1025" y="504"/>
                    <a:pt x="1036" y="498"/>
                  </a:cubicBezTo>
                  <a:cubicBezTo>
                    <a:pt x="1044" y="494"/>
                    <a:pt x="1059" y="490"/>
                    <a:pt x="1066" y="484"/>
                  </a:cubicBezTo>
                  <a:cubicBezTo>
                    <a:pt x="1077" y="475"/>
                    <a:pt x="1068" y="464"/>
                    <a:pt x="1075" y="456"/>
                  </a:cubicBezTo>
                  <a:cubicBezTo>
                    <a:pt x="1080" y="449"/>
                    <a:pt x="1100" y="449"/>
                    <a:pt x="1108" y="445"/>
                  </a:cubicBezTo>
                  <a:cubicBezTo>
                    <a:pt x="1121" y="438"/>
                    <a:pt x="1126" y="432"/>
                    <a:pt x="1132" y="419"/>
                  </a:cubicBezTo>
                  <a:cubicBezTo>
                    <a:pt x="1133" y="415"/>
                    <a:pt x="1132" y="407"/>
                    <a:pt x="1134" y="403"/>
                  </a:cubicBezTo>
                  <a:cubicBezTo>
                    <a:pt x="1139" y="398"/>
                    <a:pt x="1143" y="401"/>
                    <a:pt x="1150" y="398"/>
                  </a:cubicBezTo>
                  <a:cubicBezTo>
                    <a:pt x="1159" y="392"/>
                    <a:pt x="1165" y="386"/>
                    <a:pt x="1176" y="386"/>
                  </a:cubicBezTo>
                  <a:cubicBezTo>
                    <a:pt x="1175" y="379"/>
                    <a:pt x="1172" y="373"/>
                    <a:pt x="1162" y="371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5" name="Freeform 61"/>
            <p:cNvSpPr>
              <a:spLocks/>
            </p:cNvSpPr>
            <p:nvPr/>
          </p:nvSpPr>
          <p:spPr bwMode="auto">
            <a:xfrm>
              <a:off x="-287337" y="2743199"/>
              <a:ext cx="4511674" cy="3055936"/>
            </a:xfrm>
            <a:custGeom>
              <a:avLst/>
              <a:gdLst>
                <a:gd name="T0" fmla="*/ 1141 w 1203"/>
                <a:gd name="T1" fmla="*/ 199 h 815"/>
                <a:gd name="T2" fmla="*/ 1106 w 1203"/>
                <a:gd name="T3" fmla="*/ 133 h 815"/>
                <a:gd name="T4" fmla="*/ 1073 w 1203"/>
                <a:gd name="T5" fmla="*/ 56 h 815"/>
                <a:gd name="T6" fmla="*/ 1090 w 1203"/>
                <a:gd name="T7" fmla="*/ 1 h 815"/>
                <a:gd name="T8" fmla="*/ 1053 w 1203"/>
                <a:gd name="T9" fmla="*/ 33 h 815"/>
                <a:gd name="T10" fmla="*/ 972 w 1203"/>
                <a:gd name="T11" fmla="*/ 72 h 815"/>
                <a:gd name="T12" fmla="*/ 925 w 1203"/>
                <a:gd name="T13" fmla="*/ 77 h 815"/>
                <a:gd name="T14" fmla="*/ 841 w 1203"/>
                <a:gd name="T15" fmla="*/ 81 h 815"/>
                <a:gd name="T16" fmla="*/ 763 w 1203"/>
                <a:gd name="T17" fmla="*/ 56 h 815"/>
                <a:gd name="T18" fmla="*/ 673 w 1203"/>
                <a:gd name="T19" fmla="*/ 55 h 815"/>
                <a:gd name="T20" fmla="*/ 640 w 1203"/>
                <a:gd name="T21" fmla="*/ 65 h 815"/>
                <a:gd name="T22" fmla="*/ 602 w 1203"/>
                <a:gd name="T23" fmla="*/ 140 h 815"/>
                <a:gd name="T24" fmla="*/ 526 w 1203"/>
                <a:gd name="T25" fmla="*/ 175 h 815"/>
                <a:gd name="T26" fmla="*/ 465 w 1203"/>
                <a:gd name="T27" fmla="*/ 244 h 815"/>
                <a:gd name="T28" fmla="*/ 358 w 1203"/>
                <a:gd name="T29" fmla="*/ 312 h 815"/>
                <a:gd name="T30" fmla="*/ 303 w 1203"/>
                <a:gd name="T31" fmla="*/ 311 h 815"/>
                <a:gd name="T32" fmla="*/ 246 w 1203"/>
                <a:gd name="T33" fmla="*/ 313 h 815"/>
                <a:gd name="T34" fmla="*/ 157 w 1203"/>
                <a:gd name="T35" fmla="*/ 351 h 815"/>
                <a:gd name="T36" fmla="*/ 53 w 1203"/>
                <a:gd name="T37" fmla="*/ 399 h 815"/>
                <a:gd name="T38" fmla="*/ 34 w 1203"/>
                <a:gd name="T39" fmla="*/ 492 h 815"/>
                <a:gd name="T40" fmla="*/ 22 w 1203"/>
                <a:gd name="T41" fmla="*/ 564 h 815"/>
                <a:gd name="T42" fmla="*/ 25 w 1203"/>
                <a:gd name="T43" fmla="*/ 606 h 815"/>
                <a:gd name="T44" fmla="*/ 59 w 1203"/>
                <a:gd name="T45" fmla="*/ 643 h 815"/>
                <a:gd name="T46" fmla="*/ 133 w 1203"/>
                <a:gd name="T47" fmla="*/ 701 h 815"/>
                <a:gd name="T48" fmla="*/ 280 w 1203"/>
                <a:gd name="T49" fmla="*/ 762 h 815"/>
                <a:gd name="T50" fmla="*/ 378 w 1203"/>
                <a:gd name="T51" fmla="*/ 800 h 815"/>
                <a:gd name="T52" fmla="*/ 419 w 1203"/>
                <a:gd name="T53" fmla="*/ 729 h 815"/>
                <a:gd name="T54" fmla="*/ 484 w 1203"/>
                <a:gd name="T55" fmla="*/ 652 h 815"/>
                <a:gd name="T56" fmla="*/ 572 w 1203"/>
                <a:gd name="T57" fmla="*/ 608 h 815"/>
                <a:gd name="T58" fmla="*/ 640 w 1203"/>
                <a:gd name="T59" fmla="*/ 555 h 815"/>
                <a:gd name="T60" fmla="*/ 731 w 1203"/>
                <a:gd name="T61" fmla="*/ 523 h 815"/>
                <a:gd name="T62" fmla="*/ 815 w 1203"/>
                <a:gd name="T63" fmla="*/ 520 h 815"/>
                <a:gd name="T64" fmla="*/ 874 w 1203"/>
                <a:gd name="T65" fmla="*/ 499 h 815"/>
                <a:gd name="T66" fmla="*/ 965 w 1203"/>
                <a:gd name="T67" fmla="*/ 466 h 815"/>
                <a:gd name="T68" fmla="*/ 997 w 1203"/>
                <a:gd name="T69" fmla="*/ 396 h 815"/>
                <a:gd name="T70" fmla="*/ 1028 w 1203"/>
                <a:gd name="T71" fmla="*/ 416 h 815"/>
                <a:gd name="T72" fmla="*/ 1057 w 1203"/>
                <a:gd name="T73" fmla="*/ 433 h 815"/>
                <a:gd name="T74" fmla="*/ 1087 w 1203"/>
                <a:gd name="T75" fmla="*/ 353 h 815"/>
                <a:gd name="T76" fmla="*/ 1139 w 1203"/>
                <a:gd name="T77" fmla="*/ 306 h 815"/>
                <a:gd name="T78" fmla="*/ 1203 w 1203"/>
                <a:gd name="T79" fmla="*/ 283 h 815"/>
                <a:gd name="T80" fmla="*/ 1198 w 1203"/>
                <a:gd name="T81" fmla="*/ 233 h 81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1203" h="815">
                  <a:moveTo>
                    <a:pt x="1198" y="233"/>
                  </a:moveTo>
                  <a:cubicBezTo>
                    <a:pt x="1191" y="215"/>
                    <a:pt x="1156" y="209"/>
                    <a:pt x="1141" y="199"/>
                  </a:cubicBezTo>
                  <a:cubicBezTo>
                    <a:pt x="1145" y="162"/>
                    <a:pt x="1125" y="179"/>
                    <a:pt x="1108" y="159"/>
                  </a:cubicBezTo>
                  <a:cubicBezTo>
                    <a:pt x="1102" y="150"/>
                    <a:pt x="1108" y="141"/>
                    <a:pt x="1106" y="133"/>
                  </a:cubicBezTo>
                  <a:cubicBezTo>
                    <a:pt x="1104" y="127"/>
                    <a:pt x="1096" y="110"/>
                    <a:pt x="1092" y="105"/>
                  </a:cubicBezTo>
                  <a:cubicBezTo>
                    <a:pt x="1078" y="85"/>
                    <a:pt x="1073" y="85"/>
                    <a:pt x="1073" y="56"/>
                  </a:cubicBezTo>
                  <a:cubicBezTo>
                    <a:pt x="1073" y="48"/>
                    <a:pt x="1069" y="35"/>
                    <a:pt x="1072" y="28"/>
                  </a:cubicBezTo>
                  <a:cubicBezTo>
                    <a:pt x="1076" y="17"/>
                    <a:pt x="1089" y="16"/>
                    <a:pt x="1090" y="1"/>
                  </a:cubicBezTo>
                  <a:cubicBezTo>
                    <a:pt x="1085" y="0"/>
                    <a:pt x="1079" y="1"/>
                    <a:pt x="1074" y="1"/>
                  </a:cubicBezTo>
                  <a:cubicBezTo>
                    <a:pt x="1074" y="17"/>
                    <a:pt x="1063" y="22"/>
                    <a:pt x="1053" y="33"/>
                  </a:cubicBezTo>
                  <a:cubicBezTo>
                    <a:pt x="1041" y="45"/>
                    <a:pt x="1032" y="59"/>
                    <a:pt x="1014" y="64"/>
                  </a:cubicBezTo>
                  <a:cubicBezTo>
                    <a:pt x="999" y="68"/>
                    <a:pt x="986" y="67"/>
                    <a:pt x="972" y="72"/>
                  </a:cubicBezTo>
                  <a:cubicBezTo>
                    <a:pt x="959" y="77"/>
                    <a:pt x="959" y="80"/>
                    <a:pt x="945" y="82"/>
                  </a:cubicBezTo>
                  <a:cubicBezTo>
                    <a:pt x="939" y="83"/>
                    <a:pt x="931" y="77"/>
                    <a:pt x="925" y="77"/>
                  </a:cubicBezTo>
                  <a:cubicBezTo>
                    <a:pt x="912" y="77"/>
                    <a:pt x="897" y="82"/>
                    <a:pt x="882" y="81"/>
                  </a:cubicBezTo>
                  <a:cubicBezTo>
                    <a:pt x="870" y="80"/>
                    <a:pt x="852" y="83"/>
                    <a:pt x="841" y="81"/>
                  </a:cubicBezTo>
                  <a:cubicBezTo>
                    <a:pt x="826" y="78"/>
                    <a:pt x="816" y="71"/>
                    <a:pt x="801" y="62"/>
                  </a:cubicBezTo>
                  <a:cubicBezTo>
                    <a:pt x="783" y="52"/>
                    <a:pt x="786" y="55"/>
                    <a:pt x="763" y="56"/>
                  </a:cubicBezTo>
                  <a:cubicBezTo>
                    <a:pt x="737" y="58"/>
                    <a:pt x="736" y="44"/>
                    <a:pt x="717" y="40"/>
                  </a:cubicBezTo>
                  <a:cubicBezTo>
                    <a:pt x="710" y="38"/>
                    <a:pt x="682" y="55"/>
                    <a:pt x="673" y="55"/>
                  </a:cubicBezTo>
                  <a:cubicBezTo>
                    <a:pt x="664" y="56"/>
                    <a:pt x="663" y="44"/>
                    <a:pt x="653" y="48"/>
                  </a:cubicBezTo>
                  <a:cubicBezTo>
                    <a:pt x="646" y="51"/>
                    <a:pt x="646" y="61"/>
                    <a:pt x="640" y="65"/>
                  </a:cubicBezTo>
                  <a:cubicBezTo>
                    <a:pt x="624" y="78"/>
                    <a:pt x="618" y="79"/>
                    <a:pt x="610" y="101"/>
                  </a:cubicBezTo>
                  <a:cubicBezTo>
                    <a:pt x="608" y="106"/>
                    <a:pt x="610" y="135"/>
                    <a:pt x="602" y="140"/>
                  </a:cubicBezTo>
                  <a:cubicBezTo>
                    <a:pt x="587" y="151"/>
                    <a:pt x="568" y="139"/>
                    <a:pt x="551" y="144"/>
                  </a:cubicBezTo>
                  <a:cubicBezTo>
                    <a:pt x="527" y="150"/>
                    <a:pt x="539" y="163"/>
                    <a:pt x="526" y="175"/>
                  </a:cubicBezTo>
                  <a:cubicBezTo>
                    <a:pt x="514" y="187"/>
                    <a:pt x="500" y="184"/>
                    <a:pt x="489" y="197"/>
                  </a:cubicBezTo>
                  <a:cubicBezTo>
                    <a:pt x="477" y="210"/>
                    <a:pt x="475" y="230"/>
                    <a:pt x="465" y="244"/>
                  </a:cubicBezTo>
                  <a:cubicBezTo>
                    <a:pt x="437" y="284"/>
                    <a:pt x="407" y="249"/>
                    <a:pt x="379" y="269"/>
                  </a:cubicBezTo>
                  <a:cubicBezTo>
                    <a:pt x="369" y="277"/>
                    <a:pt x="367" y="303"/>
                    <a:pt x="358" y="312"/>
                  </a:cubicBezTo>
                  <a:cubicBezTo>
                    <a:pt x="340" y="332"/>
                    <a:pt x="345" y="317"/>
                    <a:pt x="324" y="311"/>
                  </a:cubicBezTo>
                  <a:cubicBezTo>
                    <a:pt x="316" y="308"/>
                    <a:pt x="310" y="313"/>
                    <a:pt x="303" y="311"/>
                  </a:cubicBezTo>
                  <a:cubicBezTo>
                    <a:pt x="297" y="309"/>
                    <a:pt x="289" y="301"/>
                    <a:pt x="284" y="301"/>
                  </a:cubicBezTo>
                  <a:cubicBezTo>
                    <a:pt x="265" y="299"/>
                    <a:pt x="263" y="310"/>
                    <a:pt x="246" y="313"/>
                  </a:cubicBezTo>
                  <a:cubicBezTo>
                    <a:pt x="221" y="318"/>
                    <a:pt x="196" y="315"/>
                    <a:pt x="170" y="319"/>
                  </a:cubicBezTo>
                  <a:cubicBezTo>
                    <a:pt x="169" y="330"/>
                    <a:pt x="162" y="342"/>
                    <a:pt x="157" y="351"/>
                  </a:cubicBezTo>
                  <a:cubicBezTo>
                    <a:pt x="144" y="372"/>
                    <a:pt x="122" y="393"/>
                    <a:pt x="97" y="397"/>
                  </a:cubicBezTo>
                  <a:cubicBezTo>
                    <a:pt x="88" y="398"/>
                    <a:pt x="69" y="397"/>
                    <a:pt x="53" y="399"/>
                  </a:cubicBezTo>
                  <a:cubicBezTo>
                    <a:pt x="55" y="415"/>
                    <a:pt x="50" y="432"/>
                    <a:pt x="47" y="450"/>
                  </a:cubicBezTo>
                  <a:cubicBezTo>
                    <a:pt x="43" y="467"/>
                    <a:pt x="44" y="478"/>
                    <a:pt x="34" y="492"/>
                  </a:cubicBezTo>
                  <a:cubicBezTo>
                    <a:pt x="26" y="502"/>
                    <a:pt x="1" y="510"/>
                    <a:pt x="1" y="525"/>
                  </a:cubicBezTo>
                  <a:cubicBezTo>
                    <a:pt x="0" y="532"/>
                    <a:pt x="18" y="553"/>
                    <a:pt x="22" y="564"/>
                  </a:cubicBezTo>
                  <a:cubicBezTo>
                    <a:pt x="24" y="571"/>
                    <a:pt x="29" y="577"/>
                    <a:pt x="31" y="585"/>
                  </a:cubicBezTo>
                  <a:cubicBezTo>
                    <a:pt x="32" y="592"/>
                    <a:pt x="22" y="599"/>
                    <a:pt x="25" y="606"/>
                  </a:cubicBezTo>
                  <a:cubicBezTo>
                    <a:pt x="27" y="611"/>
                    <a:pt x="41" y="616"/>
                    <a:pt x="45" y="620"/>
                  </a:cubicBezTo>
                  <a:cubicBezTo>
                    <a:pt x="49" y="626"/>
                    <a:pt x="56" y="638"/>
                    <a:pt x="59" y="643"/>
                  </a:cubicBezTo>
                  <a:cubicBezTo>
                    <a:pt x="67" y="657"/>
                    <a:pt x="72" y="676"/>
                    <a:pt x="83" y="687"/>
                  </a:cubicBezTo>
                  <a:cubicBezTo>
                    <a:pt x="97" y="701"/>
                    <a:pt x="116" y="699"/>
                    <a:pt x="133" y="701"/>
                  </a:cubicBezTo>
                  <a:cubicBezTo>
                    <a:pt x="164" y="704"/>
                    <a:pt x="200" y="704"/>
                    <a:pt x="230" y="713"/>
                  </a:cubicBezTo>
                  <a:cubicBezTo>
                    <a:pt x="263" y="722"/>
                    <a:pt x="259" y="744"/>
                    <a:pt x="280" y="762"/>
                  </a:cubicBezTo>
                  <a:cubicBezTo>
                    <a:pt x="305" y="784"/>
                    <a:pt x="337" y="783"/>
                    <a:pt x="355" y="815"/>
                  </a:cubicBezTo>
                  <a:cubicBezTo>
                    <a:pt x="363" y="810"/>
                    <a:pt x="371" y="805"/>
                    <a:pt x="378" y="800"/>
                  </a:cubicBezTo>
                  <a:cubicBezTo>
                    <a:pt x="398" y="787"/>
                    <a:pt x="396" y="791"/>
                    <a:pt x="404" y="770"/>
                  </a:cubicBezTo>
                  <a:cubicBezTo>
                    <a:pt x="409" y="757"/>
                    <a:pt x="413" y="742"/>
                    <a:pt x="419" y="729"/>
                  </a:cubicBezTo>
                  <a:cubicBezTo>
                    <a:pt x="428" y="709"/>
                    <a:pt x="443" y="703"/>
                    <a:pt x="456" y="686"/>
                  </a:cubicBezTo>
                  <a:cubicBezTo>
                    <a:pt x="468" y="670"/>
                    <a:pt x="470" y="664"/>
                    <a:pt x="484" y="652"/>
                  </a:cubicBezTo>
                  <a:cubicBezTo>
                    <a:pt x="505" y="634"/>
                    <a:pt x="506" y="640"/>
                    <a:pt x="530" y="634"/>
                  </a:cubicBezTo>
                  <a:cubicBezTo>
                    <a:pt x="550" y="630"/>
                    <a:pt x="556" y="618"/>
                    <a:pt x="572" y="608"/>
                  </a:cubicBezTo>
                  <a:cubicBezTo>
                    <a:pt x="584" y="601"/>
                    <a:pt x="601" y="601"/>
                    <a:pt x="613" y="592"/>
                  </a:cubicBezTo>
                  <a:cubicBezTo>
                    <a:pt x="625" y="583"/>
                    <a:pt x="629" y="565"/>
                    <a:pt x="640" y="555"/>
                  </a:cubicBezTo>
                  <a:cubicBezTo>
                    <a:pt x="646" y="550"/>
                    <a:pt x="676" y="524"/>
                    <a:pt x="685" y="522"/>
                  </a:cubicBezTo>
                  <a:cubicBezTo>
                    <a:pt x="695" y="519"/>
                    <a:pt x="717" y="527"/>
                    <a:pt x="731" y="523"/>
                  </a:cubicBezTo>
                  <a:cubicBezTo>
                    <a:pt x="750" y="518"/>
                    <a:pt x="762" y="514"/>
                    <a:pt x="785" y="515"/>
                  </a:cubicBezTo>
                  <a:cubicBezTo>
                    <a:pt x="790" y="528"/>
                    <a:pt x="804" y="528"/>
                    <a:pt x="815" y="520"/>
                  </a:cubicBezTo>
                  <a:cubicBezTo>
                    <a:pt x="814" y="524"/>
                    <a:pt x="815" y="528"/>
                    <a:pt x="815" y="531"/>
                  </a:cubicBezTo>
                  <a:cubicBezTo>
                    <a:pt x="840" y="544"/>
                    <a:pt x="858" y="509"/>
                    <a:pt x="874" y="499"/>
                  </a:cubicBezTo>
                  <a:cubicBezTo>
                    <a:pt x="898" y="483"/>
                    <a:pt x="895" y="474"/>
                    <a:pt x="907" y="448"/>
                  </a:cubicBezTo>
                  <a:cubicBezTo>
                    <a:pt x="923" y="453"/>
                    <a:pt x="945" y="459"/>
                    <a:pt x="965" y="466"/>
                  </a:cubicBezTo>
                  <a:cubicBezTo>
                    <a:pt x="967" y="459"/>
                    <a:pt x="964" y="450"/>
                    <a:pt x="965" y="438"/>
                  </a:cubicBezTo>
                  <a:cubicBezTo>
                    <a:pt x="966" y="427"/>
                    <a:pt x="985" y="395"/>
                    <a:pt x="997" y="396"/>
                  </a:cubicBezTo>
                  <a:cubicBezTo>
                    <a:pt x="1011" y="397"/>
                    <a:pt x="1006" y="411"/>
                    <a:pt x="1016" y="416"/>
                  </a:cubicBezTo>
                  <a:cubicBezTo>
                    <a:pt x="1019" y="418"/>
                    <a:pt x="1025" y="414"/>
                    <a:pt x="1028" y="416"/>
                  </a:cubicBezTo>
                  <a:cubicBezTo>
                    <a:pt x="1032" y="419"/>
                    <a:pt x="1034" y="421"/>
                    <a:pt x="1037" y="423"/>
                  </a:cubicBezTo>
                  <a:cubicBezTo>
                    <a:pt x="1046" y="430"/>
                    <a:pt x="1042" y="435"/>
                    <a:pt x="1057" y="433"/>
                  </a:cubicBezTo>
                  <a:cubicBezTo>
                    <a:pt x="1068" y="432"/>
                    <a:pt x="1070" y="423"/>
                    <a:pt x="1082" y="431"/>
                  </a:cubicBezTo>
                  <a:cubicBezTo>
                    <a:pt x="1099" y="410"/>
                    <a:pt x="1082" y="379"/>
                    <a:pt x="1087" y="353"/>
                  </a:cubicBezTo>
                  <a:cubicBezTo>
                    <a:pt x="1102" y="356"/>
                    <a:pt x="1103" y="335"/>
                    <a:pt x="1113" y="327"/>
                  </a:cubicBezTo>
                  <a:cubicBezTo>
                    <a:pt x="1122" y="320"/>
                    <a:pt x="1141" y="321"/>
                    <a:pt x="1139" y="306"/>
                  </a:cubicBezTo>
                  <a:cubicBezTo>
                    <a:pt x="1159" y="304"/>
                    <a:pt x="1177" y="292"/>
                    <a:pt x="1195" y="285"/>
                  </a:cubicBezTo>
                  <a:cubicBezTo>
                    <a:pt x="1198" y="284"/>
                    <a:pt x="1200" y="284"/>
                    <a:pt x="1203" y="283"/>
                  </a:cubicBezTo>
                  <a:cubicBezTo>
                    <a:pt x="1200" y="277"/>
                    <a:pt x="1197" y="271"/>
                    <a:pt x="1196" y="265"/>
                  </a:cubicBezTo>
                  <a:cubicBezTo>
                    <a:pt x="1195" y="254"/>
                    <a:pt x="1202" y="243"/>
                    <a:pt x="1198" y="23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6" name="Freeform 62"/>
            <p:cNvSpPr>
              <a:spLocks/>
            </p:cNvSpPr>
            <p:nvPr/>
          </p:nvSpPr>
          <p:spPr bwMode="auto">
            <a:xfrm>
              <a:off x="-1255710" y="-2522539"/>
              <a:ext cx="4646614" cy="4098924"/>
            </a:xfrm>
            <a:custGeom>
              <a:avLst/>
              <a:gdLst>
                <a:gd name="T0" fmla="*/ 528 w 1239"/>
                <a:gd name="T1" fmla="*/ 1008 h 1093"/>
                <a:gd name="T2" fmla="*/ 575 w 1239"/>
                <a:gd name="T3" fmla="*/ 953 h 1093"/>
                <a:gd name="T4" fmla="*/ 572 w 1239"/>
                <a:gd name="T5" fmla="*/ 881 h 1093"/>
                <a:gd name="T6" fmla="*/ 699 w 1239"/>
                <a:gd name="T7" fmla="*/ 872 h 1093"/>
                <a:gd name="T8" fmla="*/ 775 w 1239"/>
                <a:gd name="T9" fmla="*/ 901 h 1093"/>
                <a:gd name="T10" fmla="*/ 866 w 1239"/>
                <a:gd name="T11" fmla="*/ 941 h 1093"/>
                <a:gd name="T12" fmla="*/ 901 w 1239"/>
                <a:gd name="T13" fmla="*/ 938 h 1093"/>
                <a:gd name="T14" fmla="*/ 972 w 1239"/>
                <a:gd name="T15" fmla="*/ 905 h 1093"/>
                <a:gd name="T16" fmla="*/ 1046 w 1239"/>
                <a:gd name="T17" fmla="*/ 819 h 1093"/>
                <a:gd name="T18" fmla="*/ 1113 w 1239"/>
                <a:gd name="T19" fmla="*/ 807 h 1093"/>
                <a:gd name="T20" fmla="*/ 1197 w 1239"/>
                <a:gd name="T21" fmla="*/ 849 h 1093"/>
                <a:gd name="T22" fmla="*/ 1236 w 1239"/>
                <a:gd name="T23" fmla="*/ 739 h 1093"/>
                <a:gd name="T24" fmla="*/ 1200 w 1239"/>
                <a:gd name="T25" fmla="*/ 676 h 1093"/>
                <a:gd name="T26" fmla="*/ 1019 w 1239"/>
                <a:gd name="T27" fmla="*/ 694 h 1093"/>
                <a:gd name="T28" fmla="*/ 1113 w 1239"/>
                <a:gd name="T29" fmla="*/ 616 h 1093"/>
                <a:gd name="T30" fmla="*/ 1105 w 1239"/>
                <a:gd name="T31" fmla="*/ 582 h 1093"/>
                <a:gd name="T32" fmla="*/ 941 w 1239"/>
                <a:gd name="T33" fmla="*/ 582 h 1093"/>
                <a:gd name="T34" fmla="*/ 868 w 1239"/>
                <a:gd name="T35" fmla="*/ 592 h 1093"/>
                <a:gd name="T36" fmla="*/ 718 w 1239"/>
                <a:gd name="T37" fmla="*/ 605 h 1093"/>
                <a:gd name="T38" fmla="*/ 644 w 1239"/>
                <a:gd name="T39" fmla="*/ 505 h 1093"/>
                <a:gd name="T40" fmla="*/ 573 w 1239"/>
                <a:gd name="T41" fmla="*/ 423 h 1093"/>
                <a:gd name="T42" fmla="*/ 425 w 1239"/>
                <a:gd name="T43" fmla="*/ 432 h 1093"/>
                <a:gd name="T44" fmla="*/ 349 w 1239"/>
                <a:gd name="T45" fmla="*/ 412 h 1093"/>
                <a:gd name="T46" fmla="*/ 493 w 1239"/>
                <a:gd name="T47" fmla="*/ 363 h 1093"/>
                <a:gd name="T48" fmla="*/ 652 w 1239"/>
                <a:gd name="T49" fmla="*/ 273 h 1093"/>
                <a:gd name="T50" fmla="*/ 757 w 1239"/>
                <a:gd name="T51" fmla="*/ 215 h 1093"/>
                <a:gd name="T52" fmla="*/ 709 w 1239"/>
                <a:gd name="T53" fmla="*/ 175 h 1093"/>
                <a:gd name="T54" fmla="*/ 629 w 1239"/>
                <a:gd name="T55" fmla="*/ 137 h 1093"/>
                <a:gd name="T56" fmla="*/ 502 w 1239"/>
                <a:gd name="T57" fmla="*/ 46 h 1093"/>
                <a:gd name="T58" fmla="*/ 443 w 1239"/>
                <a:gd name="T59" fmla="*/ 56 h 1093"/>
                <a:gd name="T60" fmla="*/ 477 w 1239"/>
                <a:gd name="T61" fmla="*/ 112 h 1093"/>
                <a:gd name="T62" fmla="*/ 469 w 1239"/>
                <a:gd name="T63" fmla="*/ 278 h 1093"/>
                <a:gd name="T64" fmla="*/ 371 w 1239"/>
                <a:gd name="T65" fmla="*/ 377 h 1093"/>
                <a:gd name="T66" fmla="*/ 188 w 1239"/>
                <a:gd name="T67" fmla="*/ 424 h 1093"/>
                <a:gd name="T68" fmla="*/ 87 w 1239"/>
                <a:gd name="T69" fmla="*/ 441 h 1093"/>
                <a:gd name="T70" fmla="*/ 63 w 1239"/>
                <a:gd name="T71" fmla="*/ 554 h 1093"/>
                <a:gd name="T72" fmla="*/ 17 w 1239"/>
                <a:gd name="T73" fmla="*/ 654 h 1093"/>
                <a:gd name="T74" fmla="*/ 6 w 1239"/>
                <a:gd name="T75" fmla="*/ 804 h 1093"/>
                <a:gd name="T76" fmla="*/ 33 w 1239"/>
                <a:gd name="T77" fmla="*/ 880 h 1093"/>
                <a:gd name="T78" fmla="*/ 113 w 1239"/>
                <a:gd name="T79" fmla="*/ 891 h 1093"/>
                <a:gd name="T80" fmla="*/ 256 w 1239"/>
                <a:gd name="T81" fmla="*/ 890 h 1093"/>
                <a:gd name="T82" fmla="*/ 338 w 1239"/>
                <a:gd name="T83" fmla="*/ 986 h 1093"/>
                <a:gd name="T84" fmla="*/ 488 w 1239"/>
                <a:gd name="T85" fmla="*/ 1093 h 109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</a:cxnLst>
              <a:rect l="0" t="0" r="r" b="b"/>
              <a:pathLst>
                <a:path w="1239" h="1093">
                  <a:moveTo>
                    <a:pt x="501" y="1056"/>
                  </a:moveTo>
                  <a:cubicBezTo>
                    <a:pt x="502" y="1036"/>
                    <a:pt x="511" y="1042"/>
                    <a:pt x="522" y="1025"/>
                  </a:cubicBezTo>
                  <a:cubicBezTo>
                    <a:pt x="524" y="1022"/>
                    <a:pt x="523" y="1011"/>
                    <a:pt x="528" y="1008"/>
                  </a:cubicBezTo>
                  <a:cubicBezTo>
                    <a:pt x="533" y="1006"/>
                    <a:pt x="539" y="1014"/>
                    <a:pt x="544" y="1013"/>
                  </a:cubicBezTo>
                  <a:cubicBezTo>
                    <a:pt x="571" y="1008"/>
                    <a:pt x="547" y="980"/>
                    <a:pt x="561" y="961"/>
                  </a:cubicBezTo>
                  <a:cubicBezTo>
                    <a:pt x="564" y="956"/>
                    <a:pt x="571" y="958"/>
                    <a:pt x="575" y="953"/>
                  </a:cubicBezTo>
                  <a:cubicBezTo>
                    <a:pt x="577" y="950"/>
                    <a:pt x="574" y="944"/>
                    <a:pt x="576" y="940"/>
                  </a:cubicBezTo>
                  <a:cubicBezTo>
                    <a:pt x="585" y="926"/>
                    <a:pt x="600" y="921"/>
                    <a:pt x="591" y="902"/>
                  </a:cubicBezTo>
                  <a:cubicBezTo>
                    <a:pt x="590" y="900"/>
                    <a:pt x="572" y="881"/>
                    <a:pt x="572" y="881"/>
                  </a:cubicBezTo>
                  <a:cubicBezTo>
                    <a:pt x="597" y="882"/>
                    <a:pt x="602" y="888"/>
                    <a:pt x="621" y="900"/>
                  </a:cubicBezTo>
                  <a:cubicBezTo>
                    <a:pt x="637" y="911"/>
                    <a:pt x="653" y="914"/>
                    <a:pt x="664" y="897"/>
                  </a:cubicBezTo>
                  <a:cubicBezTo>
                    <a:pt x="672" y="884"/>
                    <a:pt x="676" y="856"/>
                    <a:pt x="699" y="872"/>
                  </a:cubicBezTo>
                  <a:cubicBezTo>
                    <a:pt x="710" y="879"/>
                    <a:pt x="710" y="921"/>
                    <a:pt x="729" y="916"/>
                  </a:cubicBezTo>
                  <a:cubicBezTo>
                    <a:pt x="729" y="909"/>
                    <a:pt x="731" y="902"/>
                    <a:pt x="732" y="894"/>
                  </a:cubicBezTo>
                  <a:cubicBezTo>
                    <a:pt x="746" y="893"/>
                    <a:pt x="760" y="901"/>
                    <a:pt x="775" y="901"/>
                  </a:cubicBezTo>
                  <a:cubicBezTo>
                    <a:pt x="789" y="901"/>
                    <a:pt x="808" y="894"/>
                    <a:pt x="816" y="910"/>
                  </a:cubicBezTo>
                  <a:cubicBezTo>
                    <a:pt x="829" y="911"/>
                    <a:pt x="842" y="907"/>
                    <a:pt x="855" y="907"/>
                  </a:cubicBezTo>
                  <a:cubicBezTo>
                    <a:pt x="855" y="914"/>
                    <a:pt x="860" y="937"/>
                    <a:pt x="866" y="941"/>
                  </a:cubicBezTo>
                  <a:cubicBezTo>
                    <a:pt x="866" y="941"/>
                    <a:pt x="882" y="940"/>
                    <a:pt x="882" y="940"/>
                  </a:cubicBezTo>
                  <a:cubicBezTo>
                    <a:pt x="885" y="940"/>
                    <a:pt x="889" y="944"/>
                    <a:pt x="893" y="944"/>
                  </a:cubicBezTo>
                  <a:cubicBezTo>
                    <a:pt x="896" y="943"/>
                    <a:pt x="898" y="938"/>
                    <a:pt x="901" y="938"/>
                  </a:cubicBezTo>
                  <a:cubicBezTo>
                    <a:pt x="912" y="937"/>
                    <a:pt x="928" y="942"/>
                    <a:pt x="940" y="935"/>
                  </a:cubicBezTo>
                  <a:cubicBezTo>
                    <a:pt x="952" y="929"/>
                    <a:pt x="952" y="914"/>
                    <a:pt x="970" y="916"/>
                  </a:cubicBezTo>
                  <a:cubicBezTo>
                    <a:pt x="970" y="912"/>
                    <a:pt x="972" y="909"/>
                    <a:pt x="972" y="905"/>
                  </a:cubicBezTo>
                  <a:cubicBezTo>
                    <a:pt x="982" y="905"/>
                    <a:pt x="995" y="897"/>
                    <a:pt x="1002" y="889"/>
                  </a:cubicBezTo>
                  <a:cubicBezTo>
                    <a:pt x="1011" y="877"/>
                    <a:pt x="1004" y="872"/>
                    <a:pt x="1008" y="860"/>
                  </a:cubicBezTo>
                  <a:cubicBezTo>
                    <a:pt x="1015" y="842"/>
                    <a:pt x="1029" y="827"/>
                    <a:pt x="1046" y="819"/>
                  </a:cubicBezTo>
                  <a:cubicBezTo>
                    <a:pt x="1054" y="815"/>
                    <a:pt x="1063" y="815"/>
                    <a:pt x="1070" y="809"/>
                  </a:cubicBezTo>
                  <a:cubicBezTo>
                    <a:pt x="1072" y="807"/>
                    <a:pt x="1085" y="788"/>
                    <a:pt x="1084" y="787"/>
                  </a:cubicBezTo>
                  <a:cubicBezTo>
                    <a:pt x="1095" y="790"/>
                    <a:pt x="1103" y="801"/>
                    <a:pt x="1113" y="807"/>
                  </a:cubicBezTo>
                  <a:cubicBezTo>
                    <a:pt x="1117" y="810"/>
                    <a:pt x="1125" y="809"/>
                    <a:pt x="1129" y="813"/>
                  </a:cubicBezTo>
                  <a:cubicBezTo>
                    <a:pt x="1134" y="817"/>
                    <a:pt x="1134" y="824"/>
                    <a:pt x="1138" y="829"/>
                  </a:cubicBezTo>
                  <a:cubicBezTo>
                    <a:pt x="1147" y="838"/>
                    <a:pt x="1190" y="862"/>
                    <a:pt x="1197" y="849"/>
                  </a:cubicBezTo>
                  <a:cubicBezTo>
                    <a:pt x="1200" y="852"/>
                    <a:pt x="1204" y="852"/>
                    <a:pt x="1206" y="854"/>
                  </a:cubicBezTo>
                  <a:cubicBezTo>
                    <a:pt x="1207" y="843"/>
                    <a:pt x="1222" y="819"/>
                    <a:pt x="1232" y="814"/>
                  </a:cubicBezTo>
                  <a:cubicBezTo>
                    <a:pt x="1222" y="787"/>
                    <a:pt x="1235" y="767"/>
                    <a:pt x="1236" y="739"/>
                  </a:cubicBezTo>
                  <a:cubicBezTo>
                    <a:pt x="1237" y="728"/>
                    <a:pt x="1239" y="708"/>
                    <a:pt x="1226" y="705"/>
                  </a:cubicBezTo>
                  <a:cubicBezTo>
                    <a:pt x="1210" y="702"/>
                    <a:pt x="1206" y="725"/>
                    <a:pt x="1191" y="723"/>
                  </a:cubicBezTo>
                  <a:cubicBezTo>
                    <a:pt x="1191" y="707"/>
                    <a:pt x="1190" y="690"/>
                    <a:pt x="1200" y="676"/>
                  </a:cubicBezTo>
                  <a:cubicBezTo>
                    <a:pt x="1182" y="673"/>
                    <a:pt x="1171" y="689"/>
                    <a:pt x="1158" y="697"/>
                  </a:cubicBezTo>
                  <a:cubicBezTo>
                    <a:pt x="1128" y="717"/>
                    <a:pt x="1089" y="708"/>
                    <a:pt x="1056" y="706"/>
                  </a:cubicBezTo>
                  <a:cubicBezTo>
                    <a:pt x="1045" y="706"/>
                    <a:pt x="1010" y="712"/>
                    <a:pt x="1019" y="694"/>
                  </a:cubicBezTo>
                  <a:cubicBezTo>
                    <a:pt x="1041" y="695"/>
                    <a:pt x="1044" y="682"/>
                    <a:pt x="1063" y="674"/>
                  </a:cubicBezTo>
                  <a:cubicBezTo>
                    <a:pt x="1079" y="667"/>
                    <a:pt x="1097" y="666"/>
                    <a:pt x="1113" y="658"/>
                  </a:cubicBezTo>
                  <a:cubicBezTo>
                    <a:pt x="1110" y="643"/>
                    <a:pt x="1111" y="630"/>
                    <a:pt x="1113" y="616"/>
                  </a:cubicBezTo>
                  <a:cubicBezTo>
                    <a:pt x="1113" y="612"/>
                    <a:pt x="1120" y="613"/>
                    <a:pt x="1119" y="609"/>
                  </a:cubicBezTo>
                  <a:cubicBezTo>
                    <a:pt x="1119" y="605"/>
                    <a:pt x="1113" y="603"/>
                    <a:pt x="1113" y="600"/>
                  </a:cubicBezTo>
                  <a:cubicBezTo>
                    <a:pt x="1111" y="594"/>
                    <a:pt x="1105" y="590"/>
                    <a:pt x="1105" y="582"/>
                  </a:cubicBezTo>
                  <a:cubicBezTo>
                    <a:pt x="1077" y="582"/>
                    <a:pt x="1044" y="583"/>
                    <a:pt x="1018" y="595"/>
                  </a:cubicBezTo>
                  <a:cubicBezTo>
                    <a:pt x="994" y="605"/>
                    <a:pt x="979" y="613"/>
                    <a:pt x="950" y="611"/>
                  </a:cubicBezTo>
                  <a:cubicBezTo>
                    <a:pt x="948" y="601"/>
                    <a:pt x="948" y="590"/>
                    <a:pt x="941" y="582"/>
                  </a:cubicBezTo>
                  <a:cubicBezTo>
                    <a:pt x="942" y="581"/>
                    <a:pt x="937" y="586"/>
                    <a:pt x="938" y="586"/>
                  </a:cubicBezTo>
                  <a:cubicBezTo>
                    <a:pt x="930" y="585"/>
                    <a:pt x="913" y="595"/>
                    <a:pt x="904" y="596"/>
                  </a:cubicBezTo>
                  <a:cubicBezTo>
                    <a:pt x="892" y="598"/>
                    <a:pt x="879" y="593"/>
                    <a:pt x="868" y="592"/>
                  </a:cubicBezTo>
                  <a:cubicBezTo>
                    <a:pt x="844" y="589"/>
                    <a:pt x="820" y="588"/>
                    <a:pt x="796" y="588"/>
                  </a:cubicBezTo>
                  <a:cubicBezTo>
                    <a:pt x="781" y="587"/>
                    <a:pt x="765" y="587"/>
                    <a:pt x="751" y="590"/>
                  </a:cubicBezTo>
                  <a:cubicBezTo>
                    <a:pt x="738" y="592"/>
                    <a:pt x="730" y="602"/>
                    <a:pt x="718" y="605"/>
                  </a:cubicBezTo>
                  <a:cubicBezTo>
                    <a:pt x="698" y="610"/>
                    <a:pt x="666" y="589"/>
                    <a:pt x="646" y="582"/>
                  </a:cubicBezTo>
                  <a:cubicBezTo>
                    <a:pt x="651" y="561"/>
                    <a:pt x="647" y="556"/>
                    <a:pt x="644" y="534"/>
                  </a:cubicBezTo>
                  <a:cubicBezTo>
                    <a:pt x="642" y="525"/>
                    <a:pt x="645" y="514"/>
                    <a:pt x="644" y="505"/>
                  </a:cubicBezTo>
                  <a:cubicBezTo>
                    <a:pt x="641" y="491"/>
                    <a:pt x="641" y="460"/>
                    <a:pt x="631" y="449"/>
                  </a:cubicBezTo>
                  <a:cubicBezTo>
                    <a:pt x="620" y="437"/>
                    <a:pt x="618" y="447"/>
                    <a:pt x="606" y="444"/>
                  </a:cubicBezTo>
                  <a:cubicBezTo>
                    <a:pt x="593" y="441"/>
                    <a:pt x="585" y="428"/>
                    <a:pt x="573" y="423"/>
                  </a:cubicBezTo>
                  <a:cubicBezTo>
                    <a:pt x="563" y="418"/>
                    <a:pt x="550" y="414"/>
                    <a:pt x="540" y="410"/>
                  </a:cubicBezTo>
                  <a:cubicBezTo>
                    <a:pt x="523" y="404"/>
                    <a:pt x="496" y="395"/>
                    <a:pt x="477" y="401"/>
                  </a:cubicBezTo>
                  <a:cubicBezTo>
                    <a:pt x="457" y="406"/>
                    <a:pt x="444" y="427"/>
                    <a:pt x="425" y="432"/>
                  </a:cubicBezTo>
                  <a:cubicBezTo>
                    <a:pt x="421" y="434"/>
                    <a:pt x="405" y="435"/>
                    <a:pt x="398" y="435"/>
                  </a:cubicBezTo>
                  <a:cubicBezTo>
                    <a:pt x="388" y="435"/>
                    <a:pt x="377" y="424"/>
                    <a:pt x="368" y="423"/>
                  </a:cubicBezTo>
                  <a:cubicBezTo>
                    <a:pt x="358" y="421"/>
                    <a:pt x="346" y="432"/>
                    <a:pt x="349" y="412"/>
                  </a:cubicBezTo>
                  <a:cubicBezTo>
                    <a:pt x="351" y="400"/>
                    <a:pt x="363" y="398"/>
                    <a:pt x="374" y="395"/>
                  </a:cubicBezTo>
                  <a:cubicBezTo>
                    <a:pt x="396" y="391"/>
                    <a:pt x="411" y="383"/>
                    <a:pt x="433" y="382"/>
                  </a:cubicBezTo>
                  <a:cubicBezTo>
                    <a:pt x="455" y="381"/>
                    <a:pt x="472" y="369"/>
                    <a:pt x="493" y="363"/>
                  </a:cubicBezTo>
                  <a:cubicBezTo>
                    <a:pt x="516" y="356"/>
                    <a:pt x="543" y="355"/>
                    <a:pt x="565" y="341"/>
                  </a:cubicBezTo>
                  <a:cubicBezTo>
                    <a:pt x="574" y="335"/>
                    <a:pt x="589" y="327"/>
                    <a:pt x="597" y="320"/>
                  </a:cubicBezTo>
                  <a:cubicBezTo>
                    <a:pt x="616" y="304"/>
                    <a:pt x="629" y="284"/>
                    <a:pt x="652" y="273"/>
                  </a:cubicBezTo>
                  <a:cubicBezTo>
                    <a:pt x="674" y="262"/>
                    <a:pt x="694" y="258"/>
                    <a:pt x="718" y="256"/>
                  </a:cubicBezTo>
                  <a:cubicBezTo>
                    <a:pt x="732" y="255"/>
                    <a:pt x="728" y="262"/>
                    <a:pt x="738" y="245"/>
                  </a:cubicBezTo>
                  <a:cubicBezTo>
                    <a:pt x="744" y="235"/>
                    <a:pt x="749" y="223"/>
                    <a:pt x="757" y="215"/>
                  </a:cubicBezTo>
                  <a:cubicBezTo>
                    <a:pt x="770" y="203"/>
                    <a:pt x="778" y="208"/>
                    <a:pt x="765" y="191"/>
                  </a:cubicBezTo>
                  <a:cubicBezTo>
                    <a:pt x="760" y="184"/>
                    <a:pt x="738" y="158"/>
                    <a:pt x="728" y="158"/>
                  </a:cubicBezTo>
                  <a:cubicBezTo>
                    <a:pt x="716" y="159"/>
                    <a:pt x="718" y="171"/>
                    <a:pt x="709" y="175"/>
                  </a:cubicBezTo>
                  <a:cubicBezTo>
                    <a:pt x="697" y="180"/>
                    <a:pt x="700" y="173"/>
                    <a:pt x="687" y="169"/>
                  </a:cubicBezTo>
                  <a:cubicBezTo>
                    <a:pt x="684" y="180"/>
                    <a:pt x="660" y="173"/>
                    <a:pt x="653" y="168"/>
                  </a:cubicBezTo>
                  <a:cubicBezTo>
                    <a:pt x="641" y="160"/>
                    <a:pt x="642" y="147"/>
                    <a:pt x="629" y="137"/>
                  </a:cubicBezTo>
                  <a:cubicBezTo>
                    <a:pt x="617" y="127"/>
                    <a:pt x="602" y="115"/>
                    <a:pt x="589" y="107"/>
                  </a:cubicBezTo>
                  <a:cubicBezTo>
                    <a:pt x="581" y="103"/>
                    <a:pt x="571" y="102"/>
                    <a:pt x="563" y="96"/>
                  </a:cubicBezTo>
                  <a:cubicBezTo>
                    <a:pt x="542" y="81"/>
                    <a:pt x="526" y="58"/>
                    <a:pt x="502" y="46"/>
                  </a:cubicBezTo>
                  <a:cubicBezTo>
                    <a:pt x="490" y="39"/>
                    <a:pt x="474" y="34"/>
                    <a:pt x="460" y="26"/>
                  </a:cubicBezTo>
                  <a:cubicBezTo>
                    <a:pt x="449" y="20"/>
                    <a:pt x="438" y="0"/>
                    <a:pt x="425" y="2"/>
                  </a:cubicBezTo>
                  <a:cubicBezTo>
                    <a:pt x="423" y="22"/>
                    <a:pt x="431" y="42"/>
                    <a:pt x="443" y="56"/>
                  </a:cubicBezTo>
                  <a:cubicBezTo>
                    <a:pt x="452" y="66"/>
                    <a:pt x="459" y="71"/>
                    <a:pt x="463" y="85"/>
                  </a:cubicBezTo>
                  <a:cubicBezTo>
                    <a:pt x="465" y="88"/>
                    <a:pt x="464" y="95"/>
                    <a:pt x="466" y="99"/>
                  </a:cubicBezTo>
                  <a:cubicBezTo>
                    <a:pt x="469" y="104"/>
                    <a:pt x="475" y="108"/>
                    <a:pt x="477" y="112"/>
                  </a:cubicBezTo>
                  <a:cubicBezTo>
                    <a:pt x="486" y="130"/>
                    <a:pt x="495" y="156"/>
                    <a:pt x="490" y="175"/>
                  </a:cubicBezTo>
                  <a:cubicBezTo>
                    <a:pt x="485" y="193"/>
                    <a:pt x="472" y="207"/>
                    <a:pt x="469" y="225"/>
                  </a:cubicBezTo>
                  <a:cubicBezTo>
                    <a:pt x="466" y="242"/>
                    <a:pt x="471" y="261"/>
                    <a:pt x="469" y="278"/>
                  </a:cubicBezTo>
                  <a:cubicBezTo>
                    <a:pt x="467" y="294"/>
                    <a:pt x="463" y="306"/>
                    <a:pt x="454" y="319"/>
                  </a:cubicBezTo>
                  <a:cubicBezTo>
                    <a:pt x="444" y="332"/>
                    <a:pt x="428" y="335"/>
                    <a:pt x="415" y="343"/>
                  </a:cubicBezTo>
                  <a:cubicBezTo>
                    <a:pt x="398" y="352"/>
                    <a:pt x="386" y="366"/>
                    <a:pt x="371" y="377"/>
                  </a:cubicBezTo>
                  <a:cubicBezTo>
                    <a:pt x="345" y="398"/>
                    <a:pt x="320" y="421"/>
                    <a:pt x="292" y="438"/>
                  </a:cubicBezTo>
                  <a:cubicBezTo>
                    <a:pt x="271" y="451"/>
                    <a:pt x="245" y="449"/>
                    <a:pt x="220" y="448"/>
                  </a:cubicBezTo>
                  <a:cubicBezTo>
                    <a:pt x="220" y="435"/>
                    <a:pt x="203" y="411"/>
                    <a:pt x="188" y="424"/>
                  </a:cubicBezTo>
                  <a:cubicBezTo>
                    <a:pt x="177" y="433"/>
                    <a:pt x="192" y="450"/>
                    <a:pt x="183" y="463"/>
                  </a:cubicBezTo>
                  <a:cubicBezTo>
                    <a:pt x="177" y="464"/>
                    <a:pt x="170" y="464"/>
                    <a:pt x="165" y="462"/>
                  </a:cubicBezTo>
                  <a:cubicBezTo>
                    <a:pt x="169" y="418"/>
                    <a:pt x="115" y="440"/>
                    <a:pt x="87" y="441"/>
                  </a:cubicBezTo>
                  <a:cubicBezTo>
                    <a:pt x="86" y="457"/>
                    <a:pt x="85" y="471"/>
                    <a:pt x="69" y="480"/>
                  </a:cubicBezTo>
                  <a:cubicBezTo>
                    <a:pt x="73" y="500"/>
                    <a:pt x="78" y="511"/>
                    <a:pt x="59" y="524"/>
                  </a:cubicBezTo>
                  <a:cubicBezTo>
                    <a:pt x="58" y="541"/>
                    <a:pt x="71" y="538"/>
                    <a:pt x="63" y="554"/>
                  </a:cubicBezTo>
                  <a:cubicBezTo>
                    <a:pt x="56" y="571"/>
                    <a:pt x="44" y="567"/>
                    <a:pt x="31" y="574"/>
                  </a:cubicBezTo>
                  <a:cubicBezTo>
                    <a:pt x="23" y="578"/>
                    <a:pt x="3" y="591"/>
                    <a:pt x="2" y="599"/>
                  </a:cubicBezTo>
                  <a:cubicBezTo>
                    <a:pt x="0" y="616"/>
                    <a:pt x="17" y="636"/>
                    <a:pt x="17" y="654"/>
                  </a:cubicBezTo>
                  <a:cubicBezTo>
                    <a:pt x="17" y="665"/>
                    <a:pt x="13" y="677"/>
                    <a:pt x="13" y="688"/>
                  </a:cubicBezTo>
                  <a:cubicBezTo>
                    <a:pt x="13" y="714"/>
                    <a:pt x="14" y="742"/>
                    <a:pt x="13" y="768"/>
                  </a:cubicBezTo>
                  <a:cubicBezTo>
                    <a:pt x="12" y="782"/>
                    <a:pt x="11" y="790"/>
                    <a:pt x="6" y="804"/>
                  </a:cubicBezTo>
                  <a:cubicBezTo>
                    <a:pt x="1" y="819"/>
                    <a:pt x="2" y="817"/>
                    <a:pt x="7" y="832"/>
                  </a:cubicBezTo>
                  <a:cubicBezTo>
                    <a:pt x="11" y="843"/>
                    <a:pt x="14" y="856"/>
                    <a:pt x="15" y="869"/>
                  </a:cubicBezTo>
                  <a:cubicBezTo>
                    <a:pt x="24" y="872"/>
                    <a:pt x="23" y="878"/>
                    <a:pt x="33" y="880"/>
                  </a:cubicBezTo>
                  <a:cubicBezTo>
                    <a:pt x="45" y="881"/>
                    <a:pt x="54" y="872"/>
                    <a:pt x="64" y="875"/>
                  </a:cubicBezTo>
                  <a:cubicBezTo>
                    <a:pt x="71" y="876"/>
                    <a:pt x="79" y="892"/>
                    <a:pt x="88" y="895"/>
                  </a:cubicBezTo>
                  <a:cubicBezTo>
                    <a:pt x="96" y="897"/>
                    <a:pt x="106" y="890"/>
                    <a:pt x="113" y="891"/>
                  </a:cubicBezTo>
                  <a:cubicBezTo>
                    <a:pt x="126" y="871"/>
                    <a:pt x="139" y="851"/>
                    <a:pt x="166" y="853"/>
                  </a:cubicBezTo>
                  <a:cubicBezTo>
                    <a:pt x="173" y="853"/>
                    <a:pt x="203" y="865"/>
                    <a:pt x="212" y="869"/>
                  </a:cubicBezTo>
                  <a:cubicBezTo>
                    <a:pt x="228" y="874"/>
                    <a:pt x="240" y="888"/>
                    <a:pt x="256" y="890"/>
                  </a:cubicBezTo>
                  <a:cubicBezTo>
                    <a:pt x="269" y="892"/>
                    <a:pt x="296" y="875"/>
                    <a:pt x="300" y="877"/>
                  </a:cubicBezTo>
                  <a:cubicBezTo>
                    <a:pt x="314" y="885"/>
                    <a:pt x="292" y="909"/>
                    <a:pt x="295" y="919"/>
                  </a:cubicBezTo>
                  <a:cubicBezTo>
                    <a:pt x="299" y="936"/>
                    <a:pt x="327" y="971"/>
                    <a:pt x="338" y="986"/>
                  </a:cubicBezTo>
                  <a:cubicBezTo>
                    <a:pt x="348" y="998"/>
                    <a:pt x="360" y="1005"/>
                    <a:pt x="372" y="1018"/>
                  </a:cubicBezTo>
                  <a:cubicBezTo>
                    <a:pt x="396" y="1045"/>
                    <a:pt x="398" y="1064"/>
                    <a:pt x="434" y="1078"/>
                  </a:cubicBezTo>
                  <a:cubicBezTo>
                    <a:pt x="452" y="1086"/>
                    <a:pt x="470" y="1088"/>
                    <a:pt x="488" y="1093"/>
                  </a:cubicBezTo>
                  <a:cubicBezTo>
                    <a:pt x="489" y="1092"/>
                    <a:pt x="491" y="1091"/>
                    <a:pt x="492" y="1090"/>
                  </a:cubicBezTo>
                  <a:cubicBezTo>
                    <a:pt x="507" y="1077"/>
                    <a:pt x="500" y="1072"/>
                    <a:pt x="501" y="1056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7" name="Freeform 63"/>
            <p:cNvSpPr>
              <a:spLocks/>
            </p:cNvSpPr>
            <p:nvPr/>
          </p:nvSpPr>
          <p:spPr bwMode="auto">
            <a:xfrm>
              <a:off x="214311" y="420686"/>
              <a:ext cx="3754438" cy="3567112"/>
            </a:xfrm>
            <a:custGeom>
              <a:avLst/>
              <a:gdLst>
                <a:gd name="T0" fmla="*/ 877 w 1001"/>
                <a:gd name="T1" fmla="*/ 605 h 951"/>
                <a:gd name="T2" fmla="*/ 912 w 1001"/>
                <a:gd name="T3" fmla="*/ 542 h 951"/>
                <a:gd name="T4" fmla="*/ 931 w 1001"/>
                <a:gd name="T5" fmla="*/ 499 h 951"/>
                <a:gd name="T6" fmla="*/ 926 w 1001"/>
                <a:gd name="T7" fmla="*/ 431 h 951"/>
                <a:gd name="T8" fmla="*/ 985 w 1001"/>
                <a:gd name="T9" fmla="*/ 387 h 951"/>
                <a:gd name="T10" fmla="*/ 952 w 1001"/>
                <a:gd name="T11" fmla="*/ 309 h 951"/>
                <a:gd name="T12" fmla="*/ 921 w 1001"/>
                <a:gd name="T13" fmla="*/ 250 h 951"/>
                <a:gd name="T14" fmla="*/ 873 w 1001"/>
                <a:gd name="T15" fmla="*/ 204 h 951"/>
                <a:gd name="T16" fmla="*/ 860 w 1001"/>
                <a:gd name="T17" fmla="*/ 145 h 951"/>
                <a:gd name="T18" fmla="*/ 875 w 1001"/>
                <a:gd name="T19" fmla="*/ 95 h 951"/>
                <a:gd name="T20" fmla="*/ 916 w 1001"/>
                <a:gd name="T21" fmla="*/ 92 h 951"/>
                <a:gd name="T22" fmla="*/ 941 w 1001"/>
                <a:gd name="T23" fmla="*/ 33 h 951"/>
                <a:gd name="T24" fmla="*/ 870 w 1001"/>
                <a:gd name="T25" fmla="*/ 3 h 951"/>
                <a:gd name="T26" fmla="*/ 836 w 1001"/>
                <a:gd name="T27" fmla="*/ 2 h 951"/>
                <a:gd name="T28" fmla="*/ 814 w 1001"/>
                <a:gd name="T29" fmla="*/ 69 h 951"/>
                <a:gd name="T30" fmla="*/ 746 w 1001"/>
                <a:gd name="T31" fmla="*/ 44 h 951"/>
                <a:gd name="T32" fmla="*/ 721 w 1001"/>
                <a:gd name="T33" fmla="*/ 22 h 951"/>
                <a:gd name="T34" fmla="*/ 678 w 1001"/>
                <a:gd name="T35" fmla="*/ 24 h 951"/>
                <a:gd name="T36" fmla="*/ 616 w 1001"/>
                <a:gd name="T37" fmla="*/ 75 h 951"/>
                <a:gd name="T38" fmla="*/ 580 w 1001"/>
                <a:gd name="T39" fmla="*/ 120 h 951"/>
                <a:gd name="T40" fmla="*/ 548 w 1001"/>
                <a:gd name="T41" fmla="*/ 150 h 951"/>
                <a:gd name="T42" fmla="*/ 501 w 1001"/>
                <a:gd name="T43" fmla="*/ 159 h 951"/>
                <a:gd name="T44" fmla="*/ 474 w 1001"/>
                <a:gd name="T45" fmla="*/ 156 h 951"/>
                <a:gd name="T46" fmla="*/ 424 w 1001"/>
                <a:gd name="T47" fmla="*/ 125 h 951"/>
                <a:gd name="T48" fmla="*/ 340 w 1001"/>
                <a:gd name="T49" fmla="*/ 109 h 951"/>
                <a:gd name="T50" fmla="*/ 307 w 1001"/>
                <a:gd name="T51" fmla="*/ 87 h 951"/>
                <a:gd name="T52" fmla="*/ 229 w 1001"/>
                <a:gd name="T53" fmla="*/ 115 h 951"/>
                <a:gd name="T54" fmla="*/ 199 w 1001"/>
                <a:gd name="T55" fmla="*/ 117 h 951"/>
                <a:gd name="T56" fmla="*/ 183 w 1001"/>
                <a:gd name="T57" fmla="*/ 168 h 951"/>
                <a:gd name="T58" fmla="*/ 152 w 1001"/>
                <a:gd name="T59" fmla="*/ 228 h 951"/>
                <a:gd name="T60" fmla="*/ 130 w 1001"/>
                <a:gd name="T61" fmla="*/ 240 h 951"/>
                <a:gd name="T62" fmla="*/ 100 w 1001"/>
                <a:gd name="T63" fmla="*/ 305 h 951"/>
                <a:gd name="T64" fmla="*/ 129 w 1001"/>
                <a:gd name="T65" fmla="*/ 321 h 951"/>
                <a:gd name="T66" fmla="*/ 264 w 1001"/>
                <a:gd name="T67" fmla="*/ 382 h 951"/>
                <a:gd name="T68" fmla="*/ 332 w 1001"/>
                <a:gd name="T69" fmla="*/ 430 h 951"/>
                <a:gd name="T70" fmla="*/ 425 w 1001"/>
                <a:gd name="T71" fmla="*/ 489 h 951"/>
                <a:gd name="T72" fmla="*/ 382 w 1001"/>
                <a:gd name="T73" fmla="*/ 503 h 951"/>
                <a:gd name="T74" fmla="*/ 250 w 1001"/>
                <a:gd name="T75" fmla="*/ 588 h 951"/>
                <a:gd name="T76" fmla="*/ 173 w 1001"/>
                <a:gd name="T77" fmla="*/ 651 h 951"/>
                <a:gd name="T78" fmla="*/ 86 w 1001"/>
                <a:gd name="T79" fmla="*/ 706 h 951"/>
                <a:gd name="T80" fmla="*/ 6 w 1001"/>
                <a:gd name="T81" fmla="*/ 745 h 951"/>
                <a:gd name="T82" fmla="*/ 36 w 1001"/>
                <a:gd name="T83" fmla="*/ 850 h 951"/>
                <a:gd name="T84" fmla="*/ 36 w 1001"/>
                <a:gd name="T85" fmla="*/ 934 h 951"/>
                <a:gd name="T86" fmla="*/ 112 w 1001"/>
                <a:gd name="T87" fmla="*/ 932 h 951"/>
                <a:gd name="T88" fmla="*/ 169 w 1001"/>
                <a:gd name="T89" fmla="*/ 930 h 951"/>
                <a:gd name="T90" fmla="*/ 224 w 1001"/>
                <a:gd name="T91" fmla="*/ 931 h 951"/>
                <a:gd name="T92" fmla="*/ 331 w 1001"/>
                <a:gd name="T93" fmla="*/ 863 h 951"/>
                <a:gd name="T94" fmla="*/ 392 w 1001"/>
                <a:gd name="T95" fmla="*/ 794 h 951"/>
                <a:gd name="T96" fmla="*/ 468 w 1001"/>
                <a:gd name="T97" fmla="*/ 759 h 951"/>
                <a:gd name="T98" fmla="*/ 506 w 1001"/>
                <a:gd name="T99" fmla="*/ 684 h 951"/>
                <a:gd name="T100" fmla="*/ 539 w 1001"/>
                <a:gd name="T101" fmla="*/ 674 h 951"/>
                <a:gd name="T102" fmla="*/ 629 w 1001"/>
                <a:gd name="T103" fmla="*/ 675 h 951"/>
                <a:gd name="T104" fmla="*/ 707 w 1001"/>
                <a:gd name="T105" fmla="*/ 700 h 951"/>
                <a:gd name="T106" fmla="*/ 791 w 1001"/>
                <a:gd name="T107" fmla="*/ 696 h 951"/>
                <a:gd name="T108" fmla="*/ 838 w 1001"/>
                <a:gd name="T109" fmla="*/ 691 h 951"/>
                <a:gd name="T110" fmla="*/ 905 w 1001"/>
                <a:gd name="T111" fmla="*/ 667 h 951"/>
                <a:gd name="T112" fmla="*/ 856 w 1001"/>
                <a:gd name="T113" fmla="*/ 620 h 9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</a:cxnLst>
              <a:rect l="0" t="0" r="r" b="b"/>
              <a:pathLst>
                <a:path w="1001" h="951">
                  <a:moveTo>
                    <a:pt x="856" y="620"/>
                  </a:moveTo>
                  <a:cubicBezTo>
                    <a:pt x="859" y="607"/>
                    <a:pt x="869" y="611"/>
                    <a:pt x="877" y="605"/>
                  </a:cubicBezTo>
                  <a:cubicBezTo>
                    <a:pt x="885" y="598"/>
                    <a:pt x="886" y="586"/>
                    <a:pt x="891" y="581"/>
                  </a:cubicBezTo>
                  <a:cubicBezTo>
                    <a:pt x="908" y="563"/>
                    <a:pt x="925" y="574"/>
                    <a:pt x="912" y="542"/>
                  </a:cubicBezTo>
                  <a:cubicBezTo>
                    <a:pt x="925" y="540"/>
                    <a:pt x="940" y="510"/>
                    <a:pt x="918" y="512"/>
                  </a:cubicBezTo>
                  <a:cubicBezTo>
                    <a:pt x="923" y="509"/>
                    <a:pt x="928" y="504"/>
                    <a:pt x="931" y="499"/>
                  </a:cubicBezTo>
                  <a:cubicBezTo>
                    <a:pt x="921" y="497"/>
                    <a:pt x="911" y="495"/>
                    <a:pt x="901" y="494"/>
                  </a:cubicBezTo>
                  <a:cubicBezTo>
                    <a:pt x="908" y="472"/>
                    <a:pt x="919" y="452"/>
                    <a:pt x="926" y="431"/>
                  </a:cubicBezTo>
                  <a:cubicBezTo>
                    <a:pt x="932" y="413"/>
                    <a:pt x="931" y="395"/>
                    <a:pt x="955" y="394"/>
                  </a:cubicBezTo>
                  <a:cubicBezTo>
                    <a:pt x="972" y="393"/>
                    <a:pt x="971" y="405"/>
                    <a:pt x="985" y="387"/>
                  </a:cubicBezTo>
                  <a:cubicBezTo>
                    <a:pt x="1001" y="367"/>
                    <a:pt x="993" y="354"/>
                    <a:pt x="977" y="335"/>
                  </a:cubicBezTo>
                  <a:cubicBezTo>
                    <a:pt x="969" y="326"/>
                    <a:pt x="958" y="321"/>
                    <a:pt x="952" y="309"/>
                  </a:cubicBezTo>
                  <a:cubicBezTo>
                    <a:pt x="946" y="299"/>
                    <a:pt x="948" y="287"/>
                    <a:pt x="943" y="278"/>
                  </a:cubicBezTo>
                  <a:cubicBezTo>
                    <a:pt x="938" y="270"/>
                    <a:pt x="927" y="259"/>
                    <a:pt x="921" y="250"/>
                  </a:cubicBezTo>
                  <a:cubicBezTo>
                    <a:pt x="915" y="244"/>
                    <a:pt x="907" y="230"/>
                    <a:pt x="901" y="225"/>
                  </a:cubicBezTo>
                  <a:cubicBezTo>
                    <a:pt x="890" y="215"/>
                    <a:pt x="881" y="219"/>
                    <a:pt x="873" y="204"/>
                  </a:cubicBezTo>
                  <a:cubicBezTo>
                    <a:pt x="865" y="190"/>
                    <a:pt x="855" y="175"/>
                    <a:pt x="857" y="161"/>
                  </a:cubicBezTo>
                  <a:cubicBezTo>
                    <a:pt x="857" y="153"/>
                    <a:pt x="848" y="149"/>
                    <a:pt x="860" y="145"/>
                  </a:cubicBezTo>
                  <a:cubicBezTo>
                    <a:pt x="851" y="133"/>
                    <a:pt x="851" y="119"/>
                    <a:pt x="854" y="104"/>
                  </a:cubicBezTo>
                  <a:cubicBezTo>
                    <a:pt x="864" y="105"/>
                    <a:pt x="866" y="99"/>
                    <a:pt x="875" y="95"/>
                  </a:cubicBezTo>
                  <a:cubicBezTo>
                    <a:pt x="888" y="89"/>
                    <a:pt x="885" y="90"/>
                    <a:pt x="896" y="91"/>
                  </a:cubicBezTo>
                  <a:cubicBezTo>
                    <a:pt x="906" y="91"/>
                    <a:pt x="902" y="100"/>
                    <a:pt x="916" y="92"/>
                  </a:cubicBezTo>
                  <a:cubicBezTo>
                    <a:pt x="924" y="87"/>
                    <a:pt x="927" y="80"/>
                    <a:pt x="931" y="72"/>
                  </a:cubicBezTo>
                  <a:cubicBezTo>
                    <a:pt x="936" y="63"/>
                    <a:pt x="950" y="44"/>
                    <a:pt x="941" y="33"/>
                  </a:cubicBezTo>
                  <a:cubicBezTo>
                    <a:pt x="932" y="23"/>
                    <a:pt x="908" y="30"/>
                    <a:pt x="910" y="7"/>
                  </a:cubicBezTo>
                  <a:cubicBezTo>
                    <a:pt x="893" y="6"/>
                    <a:pt x="884" y="0"/>
                    <a:pt x="870" y="3"/>
                  </a:cubicBezTo>
                  <a:cubicBezTo>
                    <a:pt x="861" y="4"/>
                    <a:pt x="857" y="11"/>
                    <a:pt x="849" y="9"/>
                  </a:cubicBezTo>
                  <a:cubicBezTo>
                    <a:pt x="843" y="9"/>
                    <a:pt x="840" y="5"/>
                    <a:pt x="836" y="2"/>
                  </a:cubicBezTo>
                  <a:cubicBezTo>
                    <a:pt x="836" y="10"/>
                    <a:pt x="836" y="19"/>
                    <a:pt x="840" y="29"/>
                  </a:cubicBezTo>
                  <a:cubicBezTo>
                    <a:pt x="830" y="34"/>
                    <a:pt x="815" y="58"/>
                    <a:pt x="814" y="69"/>
                  </a:cubicBezTo>
                  <a:cubicBezTo>
                    <a:pt x="812" y="67"/>
                    <a:pt x="808" y="67"/>
                    <a:pt x="805" y="64"/>
                  </a:cubicBezTo>
                  <a:cubicBezTo>
                    <a:pt x="798" y="77"/>
                    <a:pt x="755" y="53"/>
                    <a:pt x="746" y="44"/>
                  </a:cubicBezTo>
                  <a:cubicBezTo>
                    <a:pt x="742" y="39"/>
                    <a:pt x="742" y="32"/>
                    <a:pt x="737" y="28"/>
                  </a:cubicBezTo>
                  <a:cubicBezTo>
                    <a:pt x="733" y="24"/>
                    <a:pt x="725" y="25"/>
                    <a:pt x="721" y="22"/>
                  </a:cubicBezTo>
                  <a:cubicBezTo>
                    <a:pt x="711" y="16"/>
                    <a:pt x="703" y="5"/>
                    <a:pt x="692" y="2"/>
                  </a:cubicBezTo>
                  <a:cubicBezTo>
                    <a:pt x="693" y="3"/>
                    <a:pt x="680" y="22"/>
                    <a:pt x="678" y="24"/>
                  </a:cubicBezTo>
                  <a:cubicBezTo>
                    <a:pt x="671" y="30"/>
                    <a:pt x="662" y="30"/>
                    <a:pt x="654" y="34"/>
                  </a:cubicBezTo>
                  <a:cubicBezTo>
                    <a:pt x="637" y="42"/>
                    <a:pt x="623" y="57"/>
                    <a:pt x="616" y="75"/>
                  </a:cubicBezTo>
                  <a:cubicBezTo>
                    <a:pt x="612" y="87"/>
                    <a:pt x="619" y="92"/>
                    <a:pt x="610" y="104"/>
                  </a:cubicBezTo>
                  <a:cubicBezTo>
                    <a:pt x="603" y="112"/>
                    <a:pt x="590" y="120"/>
                    <a:pt x="580" y="120"/>
                  </a:cubicBezTo>
                  <a:cubicBezTo>
                    <a:pt x="580" y="124"/>
                    <a:pt x="578" y="127"/>
                    <a:pt x="578" y="131"/>
                  </a:cubicBezTo>
                  <a:cubicBezTo>
                    <a:pt x="560" y="129"/>
                    <a:pt x="560" y="144"/>
                    <a:pt x="548" y="150"/>
                  </a:cubicBezTo>
                  <a:cubicBezTo>
                    <a:pt x="536" y="157"/>
                    <a:pt x="520" y="152"/>
                    <a:pt x="509" y="153"/>
                  </a:cubicBezTo>
                  <a:cubicBezTo>
                    <a:pt x="506" y="153"/>
                    <a:pt x="504" y="158"/>
                    <a:pt x="501" y="159"/>
                  </a:cubicBezTo>
                  <a:cubicBezTo>
                    <a:pt x="497" y="159"/>
                    <a:pt x="493" y="155"/>
                    <a:pt x="490" y="155"/>
                  </a:cubicBezTo>
                  <a:cubicBezTo>
                    <a:pt x="490" y="155"/>
                    <a:pt x="474" y="156"/>
                    <a:pt x="474" y="156"/>
                  </a:cubicBezTo>
                  <a:cubicBezTo>
                    <a:pt x="468" y="152"/>
                    <a:pt x="463" y="129"/>
                    <a:pt x="463" y="122"/>
                  </a:cubicBezTo>
                  <a:cubicBezTo>
                    <a:pt x="450" y="122"/>
                    <a:pt x="437" y="126"/>
                    <a:pt x="424" y="125"/>
                  </a:cubicBezTo>
                  <a:cubicBezTo>
                    <a:pt x="416" y="109"/>
                    <a:pt x="397" y="116"/>
                    <a:pt x="383" y="116"/>
                  </a:cubicBezTo>
                  <a:cubicBezTo>
                    <a:pt x="368" y="116"/>
                    <a:pt x="354" y="108"/>
                    <a:pt x="340" y="109"/>
                  </a:cubicBezTo>
                  <a:cubicBezTo>
                    <a:pt x="339" y="117"/>
                    <a:pt x="337" y="124"/>
                    <a:pt x="337" y="131"/>
                  </a:cubicBezTo>
                  <a:cubicBezTo>
                    <a:pt x="318" y="136"/>
                    <a:pt x="318" y="94"/>
                    <a:pt x="307" y="87"/>
                  </a:cubicBezTo>
                  <a:cubicBezTo>
                    <a:pt x="284" y="71"/>
                    <a:pt x="280" y="99"/>
                    <a:pt x="272" y="112"/>
                  </a:cubicBezTo>
                  <a:cubicBezTo>
                    <a:pt x="261" y="129"/>
                    <a:pt x="245" y="126"/>
                    <a:pt x="229" y="115"/>
                  </a:cubicBezTo>
                  <a:cubicBezTo>
                    <a:pt x="210" y="103"/>
                    <a:pt x="205" y="97"/>
                    <a:pt x="180" y="96"/>
                  </a:cubicBezTo>
                  <a:cubicBezTo>
                    <a:pt x="180" y="96"/>
                    <a:pt x="198" y="115"/>
                    <a:pt x="199" y="117"/>
                  </a:cubicBezTo>
                  <a:cubicBezTo>
                    <a:pt x="208" y="136"/>
                    <a:pt x="193" y="141"/>
                    <a:pt x="184" y="155"/>
                  </a:cubicBezTo>
                  <a:cubicBezTo>
                    <a:pt x="182" y="159"/>
                    <a:pt x="185" y="165"/>
                    <a:pt x="183" y="168"/>
                  </a:cubicBezTo>
                  <a:cubicBezTo>
                    <a:pt x="179" y="173"/>
                    <a:pt x="172" y="171"/>
                    <a:pt x="169" y="176"/>
                  </a:cubicBezTo>
                  <a:cubicBezTo>
                    <a:pt x="155" y="195"/>
                    <a:pt x="179" y="223"/>
                    <a:pt x="152" y="228"/>
                  </a:cubicBezTo>
                  <a:cubicBezTo>
                    <a:pt x="147" y="229"/>
                    <a:pt x="141" y="221"/>
                    <a:pt x="136" y="223"/>
                  </a:cubicBezTo>
                  <a:cubicBezTo>
                    <a:pt x="131" y="226"/>
                    <a:pt x="132" y="237"/>
                    <a:pt x="130" y="240"/>
                  </a:cubicBezTo>
                  <a:cubicBezTo>
                    <a:pt x="119" y="257"/>
                    <a:pt x="110" y="251"/>
                    <a:pt x="109" y="271"/>
                  </a:cubicBezTo>
                  <a:cubicBezTo>
                    <a:pt x="108" y="287"/>
                    <a:pt x="115" y="292"/>
                    <a:pt x="100" y="305"/>
                  </a:cubicBezTo>
                  <a:cubicBezTo>
                    <a:pt x="99" y="306"/>
                    <a:pt x="97" y="307"/>
                    <a:pt x="96" y="308"/>
                  </a:cubicBezTo>
                  <a:cubicBezTo>
                    <a:pt x="107" y="311"/>
                    <a:pt x="118" y="315"/>
                    <a:pt x="129" y="321"/>
                  </a:cubicBezTo>
                  <a:cubicBezTo>
                    <a:pt x="158" y="338"/>
                    <a:pt x="191" y="342"/>
                    <a:pt x="218" y="357"/>
                  </a:cubicBezTo>
                  <a:cubicBezTo>
                    <a:pt x="235" y="365"/>
                    <a:pt x="246" y="377"/>
                    <a:pt x="264" y="382"/>
                  </a:cubicBezTo>
                  <a:cubicBezTo>
                    <a:pt x="281" y="388"/>
                    <a:pt x="292" y="389"/>
                    <a:pt x="308" y="398"/>
                  </a:cubicBezTo>
                  <a:cubicBezTo>
                    <a:pt x="329" y="411"/>
                    <a:pt x="322" y="407"/>
                    <a:pt x="332" y="430"/>
                  </a:cubicBezTo>
                  <a:cubicBezTo>
                    <a:pt x="351" y="475"/>
                    <a:pt x="374" y="440"/>
                    <a:pt x="406" y="450"/>
                  </a:cubicBezTo>
                  <a:cubicBezTo>
                    <a:pt x="419" y="454"/>
                    <a:pt x="438" y="475"/>
                    <a:pt x="425" y="489"/>
                  </a:cubicBezTo>
                  <a:cubicBezTo>
                    <a:pt x="420" y="494"/>
                    <a:pt x="408" y="488"/>
                    <a:pt x="402" y="491"/>
                  </a:cubicBezTo>
                  <a:cubicBezTo>
                    <a:pt x="394" y="494"/>
                    <a:pt x="390" y="499"/>
                    <a:pt x="382" y="503"/>
                  </a:cubicBezTo>
                  <a:cubicBezTo>
                    <a:pt x="349" y="520"/>
                    <a:pt x="298" y="524"/>
                    <a:pt x="273" y="549"/>
                  </a:cubicBezTo>
                  <a:cubicBezTo>
                    <a:pt x="263" y="558"/>
                    <a:pt x="260" y="578"/>
                    <a:pt x="250" y="588"/>
                  </a:cubicBezTo>
                  <a:cubicBezTo>
                    <a:pt x="238" y="599"/>
                    <a:pt x="218" y="600"/>
                    <a:pt x="206" y="613"/>
                  </a:cubicBezTo>
                  <a:cubicBezTo>
                    <a:pt x="193" y="627"/>
                    <a:pt x="190" y="639"/>
                    <a:pt x="173" y="651"/>
                  </a:cubicBezTo>
                  <a:cubicBezTo>
                    <a:pt x="158" y="661"/>
                    <a:pt x="146" y="668"/>
                    <a:pt x="133" y="680"/>
                  </a:cubicBezTo>
                  <a:cubicBezTo>
                    <a:pt x="113" y="699"/>
                    <a:pt x="113" y="701"/>
                    <a:pt x="86" y="706"/>
                  </a:cubicBezTo>
                  <a:cubicBezTo>
                    <a:pt x="70" y="708"/>
                    <a:pt x="51" y="705"/>
                    <a:pt x="35" y="710"/>
                  </a:cubicBezTo>
                  <a:cubicBezTo>
                    <a:pt x="17" y="715"/>
                    <a:pt x="10" y="729"/>
                    <a:pt x="6" y="745"/>
                  </a:cubicBezTo>
                  <a:cubicBezTo>
                    <a:pt x="0" y="769"/>
                    <a:pt x="6" y="775"/>
                    <a:pt x="12" y="795"/>
                  </a:cubicBezTo>
                  <a:cubicBezTo>
                    <a:pt x="17" y="814"/>
                    <a:pt x="31" y="831"/>
                    <a:pt x="36" y="850"/>
                  </a:cubicBezTo>
                  <a:cubicBezTo>
                    <a:pt x="43" y="876"/>
                    <a:pt x="29" y="883"/>
                    <a:pt x="28" y="906"/>
                  </a:cubicBezTo>
                  <a:cubicBezTo>
                    <a:pt x="28" y="914"/>
                    <a:pt x="37" y="924"/>
                    <a:pt x="36" y="934"/>
                  </a:cubicBezTo>
                  <a:cubicBezTo>
                    <a:pt x="36" y="935"/>
                    <a:pt x="36" y="937"/>
                    <a:pt x="36" y="938"/>
                  </a:cubicBezTo>
                  <a:cubicBezTo>
                    <a:pt x="62" y="934"/>
                    <a:pt x="87" y="937"/>
                    <a:pt x="112" y="932"/>
                  </a:cubicBezTo>
                  <a:cubicBezTo>
                    <a:pt x="129" y="929"/>
                    <a:pt x="131" y="918"/>
                    <a:pt x="150" y="920"/>
                  </a:cubicBezTo>
                  <a:cubicBezTo>
                    <a:pt x="155" y="920"/>
                    <a:pt x="163" y="928"/>
                    <a:pt x="169" y="930"/>
                  </a:cubicBezTo>
                  <a:cubicBezTo>
                    <a:pt x="176" y="932"/>
                    <a:pt x="182" y="927"/>
                    <a:pt x="190" y="930"/>
                  </a:cubicBezTo>
                  <a:cubicBezTo>
                    <a:pt x="211" y="936"/>
                    <a:pt x="206" y="951"/>
                    <a:pt x="224" y="931"/>
                  </a:cubicBezTo>
                  <a:cubicBezTo>
                    <a:pt x="233" y="922"/>
                    <a:pt x="235" y="896"/>
                    <a:pt x="245" y="888"/>
                  </a:cubicBezTo>
                  <a:cubicBezTo>
                    <a:pt x="273" y="868"/>
                    <a:pt x="303" y="903"/>
                    <a:pt x="331" y="863"/>
                  </a:cubicBezTo>
                  <a:cubicBezTo>
                    <a:pt x="341" y="849"/>
                    <a:pt x="343" y="829"/>
                    <a:pt x="355" y="816"/>
                  </a:cubicBezTo>
                  <a:cubicBezTo>
                    <a:pt x="366" y="803"/>
                    <a:pt x="380" y="806"/>
                    <a:pt x="392" y="794"/>
                  </a:cubicBezTo>
                  <a:cubicBezTo>
                    <a:pt x="405" y="782"/>
                    <a:pt x="393" y="769"/>
                    <a:pt x="417" y="763"/>
                  </a:cubicBezTo>
                  <a:cubicBezTo>
                    <a:pt x="434" y="758"/>
                    <a:pt x="453" y="770"/>
                    <a:pt x="468" y="759"/>
                  </a:cubicBezTo>
                  <a:cubicBezTo>
                    <a:pt x="476" y="754"/>
                    <a:pt x="474" y="725"/>
                    <a:pt x="476" y="720"/>
                  </a:cubicBezTo>
                  <a:cubicBezTo>
                    <a:pt x="484" y="698"/>
                    <a:pt x="490" y="697"/>
                    <a:pt x="506" y="684"/>
                  </a:cubicBezTo>
                  <a:cubicBezTo>
                    <a:pt x="512" y="680"/>
                    <a:pt x="512" y="670"/>
                    <a:pt x="519" y="667"/>
                  </a:cubicBezTo>
                  <a:cubicBezTo>
                    <a:pt x="529" y="663"/>
                    <a:pt x="530" y="675"/>
                    <a:pt x="539" y="674"/>
                  </a:cubicBezTo>
                  <a:cubicBezTo>
                    <a:pt x="548" y="674"/>
                    <a:pt x="576" y="657"/>
                    <a:pt x="583" y="659"/>
                  </a:cubicBezTo>
                  <a:cubicBezTo>
                    <a:pt x="602" y="663"/>
                    <a:pt x="603" y="677"/>
                    <a:pt x="629" y="675"/>
                  </a:cubicBezTo>
                  <a:cubicBezTo>
                    <a:pt x="652" y="674"/>
                    <a:pt x="649" y="671"/>
                    <a:pt x="667" y="681"/>
                  </a:cubicBezTo>
                  <a:cubicBezTo>
                    <a:pt x="682" y="690"/>
                    <a:pt x="692" y="697"/>
                    <a:pt x="707" y="700"/>
                  </a:cubicBezTo>
                  <a:cubicBezTo>
                    <a:pt x="718" y="702"/>
                    <a:pt x="736" y="699"/>
                    <a:pt x="748" y="700"/>
                  </a:cubicBezTo>
                  <a:cubicBezTo>
                    <a:pt x="763" y="701"/>
                    <a:pt x="778" y="696"/>
                    <a:pt x="791" y="696"/>
                  </a:cubicBezTo>
                  <a:cubicBezTo>
                    <a:pt x="797" y="696"/>
                    <a:pt x="805" y="702"/>
                    <a:pt x="811" y="701"/>
                  </a:cubicBezTo>
                  <a:cubicBezTo>
                    <a:pt x="825" y="699"/>
                    <a:pt x="825" y="696"/>
                    <a:pt x="838" y="691"/>
                  </a:cubicBezTo>
                  <a:cubicBezTo>
                    <a:pt x="852" y="686"/>
                    <a:pt x="865" y="687"/>
                    <a:pt x="880" y="683"/>
                  </a:cubicBezTo>
                  <a:cubicBezTo>
                    <a:pt x="891" y="680"/>
                    <a:pt x="898" y="674"/>
                    <a:pt x="905" y="667"/>
                  </a:cubicBezTo>
                  <a:cubicBezTo>
                    <a:pt x="897" y="658"/>
                    <a:pt x="879" y="661"/>
                    <a:pt x="867" y="656"/>
                  </a:cubicBezTo>
                  <a:cubicBezTo>
                    <a:pt x="839" y="644"/>
                    <a:pt x="877" y="636"/>
                    <a:pt x="856" y="62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8" name="Freeform 64"/>
            <p:cNvSpPr>
              <a:spLocks/>
            </p:cNvSpPr>
            <p:nvPr/>
          </p:nvSpPr>
          <p:spPr bwMode="auto">
            <a:xfrm>
              <a:off x="3349624" y="-20640"/>
              <a:ext cx="1758948" cy="3940176"/>
            </a:xfrm>
            <a:custGeom>
              <a:avLst/>
              <a:gdLst>
                <a:gd name="T0" fmla="*/ 395 w 469"/>
                <a:gd name="T1" fmla="*/ 918 h 1051"/>
                <a:gd name="T2" fmla="*/ 378 w 469"/>
                <a:gd name="T3" fmla="*/ 823 h 1051"/>
                <a:gd name="T4" fmla="*/ 362 w 469"/>
                <a:gd name="T5" fmla="*/ 803 h 1051"/>
                <a:gd name="T6" fmla="*/ 347 w 469"/>
                <a:gd name="T7" fmla="*/ 712 h 1051"/>
                <a:gd name="T8" fmla="*/ 412 w 469"/>
                <a:gd name="T9" fmla="*/ 644 h 1051"/>
                <a:gd name="T10" fmla="*/ 469 w 469"/>
                <a:gd name="T11" fmla="*/ 580 h 1051"/>
                <a:gd name="T12" fmla="*/ 467 w 469"/>
                <a:gd name="T13" fmla="*/ 575 h 1051"/>
                <a:gd name="T14" fmla="*/ 380 w 469"/>
                <a:gd name="T15" fmla="*/ 559 h 1051"/>
                <a:gd name="T16" fmla="*/ 378 w 469"/>
                <a:gd name="T17" fmla="*/ 503 h 1051"/>
                <a:gd name="T18" fmla="*/ 367 w 469"/>
                <a:gd name="T19" fmla="*/ 466 h 1051"/>
                <a:gd name="T20" fmla="*/ 350 w 469"/>
                <a:gd name="T21" fmla="*/ 490 h 1051"/>
                <a:gd name="T22" fmla="*/ 304 w 469"/>
                <a:gd name="T23" fmla="*/ 402 h 1051"/>
                <a:gd name="T24" fmla="*/ 326 w 469"/>
                <a:gd name="T25" fmla="*/ 368 h 1051"/>
                <a:gd name="T26" fmla="*/ 310 w 469"/>
                <a:gd name="T27" fmla="*/ 256 h 1051"/>
                <a:gd name="T28" fmla="*/ 257 w 469"/>
                <a:gd name="T29" fmla="*/ 189 h 1051"/>
                <a:gd name="T30" fmla="*/ 197 w 469"/>
                <a:gd name="T31" fmla="*/ 58 h 1051"/>
                <a:gd name="T32" fmla="*/ 168 w 469"/>
                <a:gd name="T33" fmla="*/ 51 h 1051"/>
                <a:gd name="T34" fmla="*/ 117 w 469"/>
                <a:gd name="T35" fmla="*/ 6 h 1051"/>
                <a:gd name="T36" fmla="*/ 38 w 469"/>
                <a:gd name="T37" fmla="*/ 25 h 1051"/>
                <a:gd name="T38" fmla="*/ 11 w 469"/>
                <a:gd name="T39" fmla="*/ 33 h 1051"/>
                <a:gd name="T40" fmla="*/ 8 w 469"/>
                <a:gd name="T41" fmla="*/ 72 h 1051"/>
                <a:gd name="T42" fmla="*/ 13 w 469"/>
                <a:gd name="T43" fmla="*/ 127 h 1051"/>
                <a:gd name="T44" fmla="*/ 74 w 469"/>
                <a:gd name="T45" fmla="*/ 125 h 1051"/>
                <a:gd name="T46" fmla="*/ 95 w 469"/>
                <a:gd name="T47" fmla="*/ 190 h 1051"/>
                <a:gd name="T48" fmla="*/ 60 w 469"/>
                <a:gd name="T49" fmla="*/ 209 h 1051"/>
                <a:gd name="T50" fmla="*/ 18 w 469"/>
                <a:gd name="T51" fmla="*/ 222 h 1051"/>
                <a:gd name="T52" fmla="*/ 21 w 469"/>
                <a:gd name="T53" fmla="*/ 279 h 1051"/>
                <a:gd name="T54" fmla="*/ 65 w 469"/>
                <a:gd name="T55" fmla="*/ 343 h 1051"/>
                <a:gd name="T56" fmla="*/ 107 w 469"/>
                <a:gd name="T57" fmla="*/ 396 h 1051"/>
                <a:gd name="T58" fmla="*/ 141 w 469"/>
                <a:gd name="T59" fmla="*/ 453 h 1051"/>
                <a:gd name="T60" fmla="*/ 119 w 469"/>
                <a:gd name="T61" fmla="*/ 512 h 1051"/>
                <a:gd name="T62" fmla="*/ 65 w 469"/>
                <a:gd name="T63" fmla="*/ 612 h 1051"/>
                <a:gd name="T64" fmla="*/ 82 w 469"/>
                <a:gd name="T65" fmla="*/ 630 h 1051"/>
                <a:gd name="T66" fmla="*/ 55 w 469"/>
                <a:gd name="T67" fmla="*/ 699 h 1051"/>
                <a:gd name="T68" fmla="*/ 20 w 469"/>
                <a:gd name="T69" fmla="*/ 738 h 1051"/>
                <a:gd name="T70" fmla="*/ 69 w 469"/>
                <a:gd name="T71" fmla="*/ 785 h 1051"/>
                <a:gd name="T72" fmla="*/ 104 w 469"/>
                <a:gd name="T73" fmla="*/ 738 h 1051"/>
                <a:gd name="T74" fmla="*/ 102 w 469"/>
                <a:gd name="T75" fmla="*/ 765 h 1051"/>
                <a:gd name="T76" fmla="*/ 122 w 469"/>
                <a:gd name="T77" fmla="*/ 842 h 1051"/>
                <a:gd name="T78" fmla="*/ 138 w 469"/>
                <a:gd name="T79" fmla="*/ 896 h 1051"/>
                <a:gd name="T80" fmla="*/ 228 w 469"/>
                <a:gd name="T81" fmla="*/ 970 h 1051"/>
                <a:gd name="T82" fmla="*/ 233 w 469"/>
                <a:gd name="T83" fmla="*/ 1020 h 1051"/>
                <a:gd name="T84" fmla="*/ 353 w 469"/>
                <a:gd name="T85" fmla="*/ 1033 h 1051"/>
                <a:gd name="T86" fmla="*/ 407 w 469"/>
                <a:gd name="T87" fmla="*/ 1038 h 1051"/>
                <a:gd name="T88" fmla="*/ 397 w 469"/>
                <a:gd name="T89" fmla="*/ 973 h 105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469" h="1051">
                  <a:moveTo>
                    <a:pt x="397" y="973"/>
                  </a:moveTo>
                  <a:cubicBezTo>
                    <a:pt x="402" y="954"/>
                    <a:pt x="395" y="937"/>
                    <a:pt x="395" y="918"/>
                  </a:cubicBezTo>
                  <a:cubicBezTo>
                    <a:pt x="396" y="897"/>
                    <a:pt x="403" y="884"/>
                    <a:pt x="408" y="867"/>
                  </a:cubicBezTo>
                  <a:cubicBezTo>
                    <a:pt x="414" y="847"/>
                    <a:pt x="392" y="836"/>
                    <a:pt x="378" y="823"/>
                  </a:cubicBezTo>
                  <a:cubicBezTo>
                    <a:pt x="376" y="821"/>
                    <a:pt x="370" y="818"/>
                    <a:pt x="367" y="815"/>
                  </a:cubicBezTo>
                  <a:cubicBezTo>
                    <a:pt x="367" y="815"/>
                    <a:pt x="362" y="803"/>
                    <a:pt x="362" y="803"/>
                  </a:cubicBezTo>
                  <a:cubicBezTo>
                    <a:pt x="354" y="786"/>
                    <a:pt x="343" y="760"/>
                    <a:pt x="343" y="741"/>
                  </a:cubicBezTo>
                  <a:cubicBezTo>
                    <a:pt x="343" y="730"/>
                    <a:pt x="347" y="722"/>
                    <a:pt x="347" y="712"/>
                  </a:cubicBezTo>
                  <a:cubicBezTo>
                    <a:pt x="347" y="690"/>
                    <a:pt x="322" y="675"/>
                    <a:pt x="355" y="663"/>
                  </a:cubicBezTo>
                  <a:cubicBezTo>
                    <a:pt x="374" y="657"/>
                    <a:pt x="393" y="653"/>
                    <a:pt x="412" y="644"/>
                  </a:cubicBezTo>
                  <a:cubicBezTo>
                    <a:pt x="427" y="636"/>
                    <a:pt x="434" y="624"/>
                    <a:pt x="443" y="610"/>
                  </a:cubicBezTo>
                  <a:cubicBezTo>
                    <a:pt x="444" y="608"/>
                    <a:pt x="467" y="574"/>
                    <a:pt x="469" y="580"/>
                  </a:cubicBezTo>
                  <a:cubicBezTo>
                    <a:pt x="469" y="580"/>
                    <a:pt x="469" y="576"/>
                    <a:pt x="469" y="576"/>
                  </a:cubicBezTo>
                  <a:cubicBezTo>
                    <a:pt x="469" y="575"/>
                    <a:pt x="468" y="575"/>
                    <a:pt x="467" y="575"/>
                  </a:cubicBezTo>
                  <a:cubicBezTo>
                    <a:pt x="456" y="567"/>
                    <a:pt x="422" y="591"/>
                    <a:pt x="409" y="592"/>
                  </a:cubicBezTo>
                  <a:cubicBezTo>
                    <a:pt x="382" y="593"/>
                    <a:pt x="368" y="583"/>
                    <a:pt x="380" y="559"/>
                  </a:cubicBezTo>
                  <a:cubicBezTo>
                    <a:pt x="386" y="547"/>
                    <a:pt x="393" y="541"/>
                    <a:pt x="389" y="529"/>
                  </a:cubicBezTo>
                  <a:cubicBezTo>
                    <a:pt x="385" y="519"/>
                    <a:pt x="373" y="515"/>
                    <a:pt x="378" y="503"/>
                  </a:cubicBezTo>
                  <a:cubicBezTo>
                    <a:pt x="383" y="491"/>
                    <a:pt x="398" y="505"/>
                    <a:pt x="393" y="486"/>
                  </a:cubicBezTo>
                  <a:cubicBezTo>
                    <a:pt x="391" y="477"/>
                    <a:pt x="375" y="467"/>
                    <a:pt x="367" y="466"/>
                  </a:cubicBezTo>
                  <a:cubicBezTo>
                    <a:pt x="367" y="463"/>
                    <a:pt x="366" y="460"/>
                    <a:pt x="367" y="457"/>
                  </a:cubicBezTo>
                  <a:cubicBezTo>
                    <a:pt x="349" y="467"/>
                    <a:pt x="359" y="479"/>
                    <a:pt x="350" y="490"/>
                  </a:cubicBezTo>
                  <a:cubicBezTo>
                    <a:pt x="337" y="506"/>
                    <a:pt x="338" y="479"/>
                    <a:pt x="334" y="471"/>
                  </a:cubicBezTo>
                  <a:cubicBezTo>
                    <a:pt x="325" y="454"/>
                    <a:pt x="279" y="424"/>
                    <a:pt x="304" y="402"/>
                  </a:cubicBezTo>
                  <a:cubicBezTo>
                    <a:pt x="311" y="398"/>
                    <a:pt x="313" y="391"/>
                    <a:pt x="316" y="384"/>
                  </a:cubicBezTo>
                  <a:cubicBezTo>
                    <a:pt x="318" y="380"/>
                    <a:pt x="324" y="372"/>
                    <a:pt x="326" y="368"/>
                  </a:cubicBezTo>
                  <a:cubicBezTo>
                    <a:pt x="332" y="356"/>
                    <a:pt x="334" y="340"/>
                    <a:pt x="342" y="327"/>
                  </a:cubicBezTo>
                  <a:cubicBezTo>
                    <a:pt x="359" y="297"/>
                    <a:pt x="341" y="269"/>
                    <a:pt x="310" y="256"/>
                  </a:cubicBezTo>
                  <a:cubicBezTo>
                    <a:pt x="287" y="247"/>
                    <a:pt x="278" y="236"/>
                    <a:pt x="271" y="212"/>
                  </a:cubicBezTo>
                  <a:cubicBezTo>
                    <a:pt x="266" y="198"/>
                    <a:pt x="268" y="199"/>
                    <a:pt x="257" y="189"/>
                  </a:cubicBezTo>
                  <a:cubicBezTo>
                    <a:pt x="246" y="179"/>
                    <a:pt x="246" y="179"/>
                    <a:pt x="241" y="165"/>
                  </a:cubicBezTo>
                  <a:cubicBezTo>
                    <a:pt x="235" y="150"/>
                    <a:pt x="149" y="67"/>
                    <a:pt x="197" y="58"/>
                  </a:cubicBezTo>
                  <a:cubicBezTo>
                    <a:pt x="197" y="56"/>
                    <a:pt x="196" y="54"/>
                    <a:pt x="196" y="52"/>
                  </a:cubicBezTo>
                  <a:cubicBezTo>
                    <a:pt x="187" y="52"/>
                    <a:pt x="176" y="54"/>
                    <a:pt x="168" y="51"/>
                  </a:cubicBezTo>
                  <a:cubicBezTo>
                    <a:pt x="156" y="46"/>
                    <a:pt x="155" y="34"/>
                    <a:pt x="146" y="27"/>
                  </a:cubicBezTo>
                  <a:cubicBezTo>
                    <a:pt x="141" y="22"/>
                    <a:pt x="123" y="9"/>
                    <a:pt x="117" y="6"/>
                  </a:cubicBezTo>
                  <a:cubicBezTo>
                    <a:pt x="105" y="0"/>
                    <a:pt x="105" y="5"/>
                    <a:pt x="92" y="7"/>
                  </a:cubicBezTo>
                  <a:cubicBezTo>
                    <a:pt x="72" y="11"/>
                    <a:pt x="58" y="16"/>
                    <a:pt x="38" y="25"/>
                  </a:cubicBezTo>
                  <a:cubicBezTo>
                    <a:pt x="33" y="28"/>
                    <a:pt x="31" y="31"/>
                    <a:pt x="25" y="33"/>
                  </a:cubicBezTo>
                  <a:cubicBezTo>
                    <a:pt x="21" y="35"/>
                    <a:pt x="16" y="31"/>
                    <a:pt x="11" y="33"/>
                  </a:cubicBezTo>
                  <a:cubicBezTo>
                    <a:pt x="8" y="35"/>
                    <a:pt x="5" y="38"/>
                    <a:pt x="2" y="41"/>
                  </a:cubicBezTo>
                  <a:cubicBezTo>
                    <a:pt x="10" y="47"/>
                    <a:pt x="8" y="63"/>
                    <a:pt x="8" y="72"/>
                  </a:cubicBezTo>
                  <a:cubicBezTo>
                    <a:pt x="7" y="90"/>
                    <a:pt x="2" y="105"/>
                    <a:pt x="0" y="120"/>
                  </a:cubicBezTo>
                  <a:cubicBezTo>
                    <a:pt x="4" y="123"/>
                    <a:pt x="7" y="127"/>
                    <a:pt x="13" y="127"/>
                  </a:cubicBezTo>
                  <a:cubicBezTo>
                    <a:pt x="21" y="129"/>
                    <a:pt x="25" y="122"/>
                    <a:pt x="34" y="121"/>
                  </a:cubicBezTo>
                  <a:cubicBezTo>
                    <a:pt x="48" y="118"/>
                    <a:pt x="57" y="124"/>
                    <a:pt x="74" y="125"/>
                  </a:cubicBezTo>
                  <a:cubicBezTo>
                    <a:pt x="72" y="148"/>
                    <a:pt x="96" y="141"/>
                    <a:pt x="105" y="151"/>
                  </a:cubicBezTo>
                  <a:cubicBezTo>
                    <a:pt x="114" y="162"/>
                    <a:pt x="100" y="181"/>
                    <a:pt x="95" y="190"/>
                  </a:cubicBezTo>
                  <a:cubicBezTo>
                    <a:pt x="91" y="198"/>
                    <a:pt x="88" y="205"/>
                    <a:pt x="80" y="210"/>
                  </a:cubicBezTo>
                  <a:cubicBezTo>
                    <a:pt x="66" y="218"/>
                    <a:pt x="70" y="209"/>
                    <a:pt x="60" y="209"/>
                  </a:cubicBezTo>
                  <a:cubicBezTo>
                    <a:pt x="49" y="208"/>
                    <a:pt x="52" y="207"/>
                    <a:pt x="39" y="213"/>
                  </a:cubicBezTo>
                  <a:cubicBezTo>
                    <a:pt x="30" y="217"/>
                    <a:pt x="28" y="223"/>
                    <a:pt x="18" y="222"/>
                  </a:cubicBezTo>
                  <a:cubicBezTo>
                    <a:pt x="15" y="237"/>
                    <a:pt x="15" y="251"/>
                    <a:pt x="24" y="263"/>
                  </a:cubicBezTo>
                  <a:cubicBezTo>
                    <a:pt x="12" y="267"/>
                    <a:pt x="21" y="271"/>
                    <a:pt x="21" y="279"/>
                  </a:cubicBezTo>
                  <a:cubicBezTo>
                    <a:pt x="19" y="293"/>
                    <a:pt x="29" y="308"/>
                    <a:pt x="37" y="322"/>
                  </a:cubicBezTo>
                  <a:cubicBezTo>
                    <a:pt x="45" y="337"/>
                    <a:pt x="54" y="333"/>
                    <a:pt x="65" y="343"/>
                  </a:cubicBezTo>
                  <a:cubicBezTo>
                    <a:pt x="71" y="348"/>
                    <a:pt x="79" y="362"/>
                    <a:pt x="85" y="368"/>
                  </a:cubicBezTo>
                  <a:cubicBezTo>
                    <a:pt x="91" y="377"/>
                    <a:pt x="102" y="388"/>
                    <a:pt x="107" y="396"/>
                  </a:cubicBezTo>
                  <a:cubicBezTo>
                    <a:pt x="112" y="405"/>
                    <a:pt x="110" y="417"/>
                    <a:pt x="116" y="427"/>
                  </a:cubicBezTo>
                  <a:cubicBezTo>
                    <a:pt x="122" y="439"/>
                    <a:pt x="133" y="444"/>
                    <a:pt x="141" y="453"/>
                  </a:cubicBezTo>
                  <a:cubicBezTo>
                    <a:pt x="157" y="472"/>
                    <a:pt x="165" y="485"/>
                    <a:pt x="149" y="505"/>
                  </a:cubicBezTo>
                  <a:cubicBezTo>
                    <a:pt x="135" y="523"/>
                    <a:pt x="136" y="511"/>
                    <a:pt x="119" y="512"/>
                  </a:cubicBezTo>
                  <a:cubicBezTo>
                    <a:pt x="95" y="513"/>
                    <a:pt x="96" y="531"/>
                    <a:pt x="90" y="549"/>
                  </a:cubicBezTo>
                  <a:cubicBezTo>
                    <a:pt x="83" y="570"/>
                    <a:pt x="72" y="590"/>
                    <a:pt x="65" y="612"/>
                  </a:cubicBezTo>
                  <a:cubicBezTo>
                    <a:pt x="75" y="613"/>
                    <a:pt x="85" y="615"/>
                    <a:pt x="95" y="617"/>
                  </a:cubicBezTo>
                  <a:cubicBezTo>
                    <a:pt x="92" y="622"/>
                    <a:pt x="87" y="627"/>
                    <a:pt x="82" y="630"/>
                  </a:cubicBezTo>
                  <a:cubicBezTo>
                    <a:pt x="104" y="628"/>
                    <a:pt x="89" y="658"/>
                    <a:pt x="76" y="660"/>
                  </a:cubicBezTo>
                  <a:cubicBezTo>
                    <a:pt x="89" y="692"/>
                    <a:pt x="72" y="681"/>
                    <a:pt x="55" y="699"/>
                  </a:cubicBezTo>
                  <a:cubicBezTo>
                    <a:pt x="50" y="704"/>
                    <a:pt x="49" y="716"/>
                    <a:pt x="41" y="723"/>
                  </a:cubicBezTo>
                  <a:cubicBezTo>
                    <a:pt x="33" y="729"/>
                    <a:pt x="23" y="725"/>
                    <a:pt x="20" y="738"/>
                  </a:cubicBezTo>
                  <a:cubicBezTo>
                    <a:pt x="41" y="754"/>
                    <a:pt x="3" y="762"/>
                    <a:pt x="31" y="774"/>
                  </a:cubicBezTo>
                  <a:cubicBezTo>
                    <a:pt x="43" y="779"/>
                    <a:pt x="61" y="776"/>
                    <a:pt x="69" y="785"/>
                  </a:cubicBezTo>
                  <a:cubicBezTo>
                    <a:pt x="73" y="780"/>
                    <a:pt x="78" y="775"/>
                    <a:pt x="83" y="770"/>
                  </a:cubicBezTo>
                  <a:cubicBezTo>
                    <a:pt x="93" y="759"/>
                    <a:pt x="104" y="754"/>
                    <a:pt x="104" y="738"/>
                  </a:cubicBezTo>
                  <a:cubicBezTo>
                    <a:pt x="109" y="738"/>
                    <a:pt x="115" y="737"/>
                    <a:pt x="120" y="738"/>
                  </a:cubicBezTo>
                  <a:cubicBezTo>
                    <a:pt x="119" y="753"/>
                    <a:pt x="106" y="754"/>
                    <a:pt x="102" y="765"/>
                  </a:cubicBezTo>
                  <a:cubicBezTo>
                    <a:pt x="99" y="772"/>
                    <a:pt x="103" y="785"/>
                    <a:pt x="103" y="793"/>
                  </a:cubicBezTo>
                  <a:cubicBezTo>
                    <a:pt x="103" y="822"/>
                    <a:pt x="108" y="822"/>
                    <a:pt x="122" y="842"/>
                  </a:cubicBezTo>
                  <a:cubicBezTo>
                    <a:pt x="126" y="847"/>
                    <a:pt x="134" y="864"/>
                    <a:pt x="136" y="870"/>
                  </a:cubicBezTo>
                  <a:cubicBezTo>
                    <a:pt x="138" y="878"/>
                    <a:pt x="132" y="887"/>
                    <a:pt x="138" y="896"/>
                  </a:cubicBezTo>
                  <a:cubicBezTo>
                    <a:pt x="155" y="916"/>
                    <a:pt x="175" y="899"/>
                    <a:pt x="171" y="936"/>
                  </a:cubicBezTo>
                  <a:cubicBezTo>
                    <a:pt x="186" y="946"/>
                    <a:pt x="221" y="952"/>
                    <a:pt x="228" y="970"/>
                  </a:cubicBezTo>
                  <a:cubicBezTo>
                    <a:pt x="232" y="980"/>
                    <a:pt x="225" y="991"/>
                    <a:pt x="226" y="1002"/>
                  </a:cubicBezTo>
                  <a:cubicBezTo>
                    <a:pt x="227" y="1008"/>
                    <a:pt x="230" y="1014"/>
                    <a:pt x="233" y="1020"/>
                  </a:cubicBezTo>
                  <a:cubicBezTo>
                    <a:pt x="252" y="1014"/>
                    <a:pt x="271" y="1013"/>
                    <a:pt x="292" y="1013"/>
                  </a:cubicBezTo>
                  <a:cubicBezTo>
                    <a:pt x="314" y="1014"/>
                    <a:pt x="332" y="1030"/>
                    <a:pt x="353" y="1033"/>
                  </a:cubicBezTo>
                  <a:cubicBezTo>
                    <a:pt x="366" y="1036"/>
                    <a:pt x="370" y="1038"/>
                    <a:pt x="382" y="1043"/>
                  </a:cubicBezTo>
                  <a:cubicBezTo>
                    <a:pt x="399" y="1051"/>
                    <a:pt x="393" y="1046"/>
                    <a:pt x="407" y="1038"/>
                  </a:cubicBezTo>
                  <a:cubicBezTo>
                    <a:pt x="418" y="1032"/>
                    <a:pt x="429" y="1026"/>
                    <a:pt x="440" y="1026"/>
                  </a:cubicBezTo>
                  <a:cubicBezTo>
                    <a:pt x="435" y="1002"/>
                    <a:pt x="419" y="976"/>
                    <a:pt x="397" y="97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59" name="Freeform 65"/>
            <p:cNvSpPr>
              <a:spLocks/>
            </p:cNvSpPr>
            <p:nvPr/>
          </p:nvSpPr>
          <p:spPr bwMode="auto">
            <a:xfrm>
              <a:off x="7429499" y="3357563"/>
              <a:ext cx="3787773" cy="2763839"/>
            </a:xfrm>
            <a:custGeom>
              <a:avLst/>
              <a:gdLst>
                <a:gd name="T0" fmla="*/ 982 w 1010"/>
                <a:gd name="T1" fmla="*/ 660 h 737"/>
                <a:gd name="T2" fmla="*/ 973 w 1010"/>
                <a:gd name="T3" fmla="*/ 618 h 737"/>
                <a:gd name="T4" fmla="*/ 916 w 1010"/>
                <a:gd name="T5" fmla="*/ 610 h 737"/>
                <a:gd name="T6" fmla="*/ 876 w 1010"/>
                <a:gd name="T7" fmla="*/ 594 h 737"/>
                <a:gd name="T8" fmla="*/ 847 w 1010"/>
                <a:gd name="T9" fmla="*/ 564 h 737"/>
                <a:gd name="T10" fmla="*/ 832 w 1010"/>
                <a:gd name="T11" fmla="*/ 530 h 737"/>
                <a:gd name="T12" fmla="*/ 858 w 1010"/>
                <a:gd name="T13" fmla="*/ 497 h 737"/>
                <a:gd name="T14" fmla="*/ 811 w 1010"/>
                <a:gd name="T15" fmla="*/ 469 h 737"/>
                <a:gd name="T16" fmla="*/ 787 w 1010"/>
                <a:gd name="T17" fmla="*/ 455 h 737"/>
                <a:gd name="T18" fmla="*/ 746 w 1010"/>
                <a:gd name="T19" fmla="*/ 382 h 737"/>
                <a:gd name="T20" fmla="*/ 756 w 1010"/>
                <a:gd name="T21" fmla="*/ 339 h 737"/>
                <a:gd name="T22" fmla="*/ 733 w 1010"/>
                <a:gd name="T23" fmla="*/ 313 h 737"/>
                <a:gd name="T24" fmla="*/ 725 w 1010"/>
                <a:gd name="T25" fmla="*/ 285 h 737"/>
                <a:gd name="T26" fmla="*/ 671 w 1010"/>
                <a:gd name="T27" fmla="*/ 254 h 737"/>
                <a:gd name="T28" fmla="*/ 659 w 1010"/>
                <a:gd name="T29" fmla="*/ 217 h 737"/>
                <a:gd name="T30" fmla="*/ 661 w 1010"/>
                <a:gd name="T31" fmla="*/ 172 h 737"/>
                <a:gd name="T32" fmla="*/ 668 w 1010"/>
                <a:gd name="T33" fmla="*/ 136 h 737"/>
                <a:gd name="T34" fmla="*/ 673 w 1010"/>
                <a:gd name="T35" fmla="*/ 90 h 737"/>
                <a:gd name="T36" fmla="*/ 642 w 1010"/>
                <a:gd name="T37" fmla="*/ 80 h 737"/>
                <a:gd name="T38" fmla="*/ 607 w 1010"/>
                <a:gd name="T39" fmla="*/ 64 h 737"/>
                <a:gd name="T40" fmla="*/ 332 w 1010"/>
                <a:gd name="T41" fmla="*/ 81 h 737"/>
                <a:gd name="T42" fmla="*/ 269 w 1010"/>
                <a:gd name="T43" fmla="*/ 112 h 737"/>
                <a:gd name="T44" fmla="*/ 225 w 1010"/>
                <a:gd name="T45" fmla="*/ 161 h 737"/>
                <a:gd name="T46" fmla="*/ 181 w 1010"/>
                <a:gd name="T47" fmla="*/ 165 h 737"/>
                <a:gd name="T48" fmla="*/ 161 w 1010"/>
                <a:gd name="T49" fmla="*/ 175 h 737"/>
                <a:gd name="T50" fmla="*/ 21 w 1010"/>
                <a:gd name="T51" fmla="*/ 142 h 737"/>
                <a:gd name="T52" fmla="*/ 18 w 1010"/>
                <a:gd name="T53" fmla="*/ 172 h 737"/>
                <a:gd name="T54" fmla="*/ 17 w 1010"/>
                <a:gd name="T55" fmla="*/ 214 h 737"/>
                <a:gd name="T56" fmla="*/ 71 w 1010"/>
                <a:gd name="T57" fmla="*/ 240 h 737"/>
                <a:gd name="T58" fmla="*/ 119 w 1010"/>
                <a:gd name="T59" fmla="*/ 323 h 737"/>
                <a:gd name="T60" fmla="*/ 164 w 1010"/>
                <a:gd name="T61" fmla="*/ 353 h 737"/>
                <a:gd name="T62" fmla="*/ 173 w 1010"/>
                <a:gd name="T63" fmla="*/ 391 h 737"/>
                <a:gd name="T64" fmla="*/ 263 w 1010"/>
                <a:gd name="T65" fmla="*/ 411 h 737"/>
                <a:gd name="T66" fmla="*/ 280 w 1010"/>
                <a:gd name="T67" fmla="*/ 453 h 737"/>
                <a:gd name="T68" fmla="*/ 301 w 1010"/>
                <a:gd name="T69" fmla="*/ 491 h 737"/>
                <a:gd name="T70" fmla="*/ 320 w 1010"/>
                <a:gd name="T71" fmla="*/ 538 h 737"/>
                <a:gd name="T72" fmla="*/ 342 w 1010"/>
                <a:gd name="T73" fmla="*/ 571 h 737"/>
                <a:gd name="T74" fmla="*/ 332 w 1010"/>
                <a:gd name="T75" fmla="*/ 607 h 737"/>
                <a:gd name="T76" fmla="*/ 378 w 1010"/>
                <a:gd name="T77" fmla="*/ 618 h 737"/>
                <a:gd name="T78" fmla="*/ 393 w 1010"/>
                <a:gd name="T79" fmla="*/ 623 h 737"/>
                <a:gd name="T80" fmla="*/ 465 w 1010"/>
                <a:gd name="T81" fmla="*/ 629 h 737"/>
                <a:gd name="T82" fmla="*/ 530 w 1010"/>
                <a:gd name="T83" fmla="*/ 632 h 737"/>
                <a:gd name="T84" fmla="*/ 562 w 1010"/>
                <a:gd name="T85" fmla="*/ 664 h 737"/>
                <a:gd name="T86" fmla="*/ 625 w 1010"/>
                <a:gd name="T87" fmla="*/ 662 h 737"/>
                <a:gd name="T88" fmla="*/ 753 w 1010"/>
                <a:gd name="T89" fmla="*/ 690 h 737"/>
                <a:gd name="T90" fmla="*/ 831 w 1010"/>
                <a:gd name="T91" fmla="*/ 730 h 737"/>
                <a:gd name="T92" fmla="*/ 851 w 1010"/>
                <a:gd name="T93" fmla="*/ 717 h 737"/>
                <a:gd name="T94" fmla="*/ 930 w 1010"/>
                <a:gd name="T95" fmla="*/ 712 h 737"/>
                <a:gd name="T96" fmla="*/ 1009 w 1010"/>
                <a:gd name="T97" fmla="*/ 699 h 73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</a:cxnLst>
              <a:rect l="0" t="0" r="r" b="b"/>
              <a:pathLst>
                <a:path w="1010" h="737">
                  <a:moveTo>
                    <a:pt x="999" y="680"/>
                  </a:moveTo>
                  <a:cubicBezTo>
                    <a:pt x="993" y="673"/>
                    <a:pt x="989" y="666"/>
                    <a:pt x="982" y="660"/>
                  </a:cubicBezTo>
                  <a:cubicBezTo>
                    <a:pt x="973" y="650"/>
                    <a:pt x="972" y="652"/>
                    <a:pt x="972" y="639"/>
                  </a:cubicBezTo>
                  <a:cubicBezTo>
                    <a:pt x="972" y="633"/>
                    <a:pt x="974" y="624"/>
                    <a:pt x="973" y="618"/>
                  </a:cubicBezTo>
                  <a:cubicBezTo>
                    <a:pt x="970" y="602"/>
                    <a:pt x="953" y="589"/>
                    <a:pt x="937" y="596"/>
                  </a:cubicBezTo>
                  <a:cubicBezTo>
                    <a:pt x="928" y="600"/>
                    <a:pt x="930" y="613"/>
                    <a:pt x="916" y="610"/>
                  </a:cubicBezTo>
                  <a:cubicBezTo>
                    <a:pt x="915" y="601"/>
                    <a:pt x="917" y="588"/>
                    <a:pt x="905" y="586"/>
                  </a:cubicBezTo>
                  <a:cubicBezTo>
                    <a:pt x="896" y="585"/>
                    <a:pt x="887" y="595"/>
                    <a:pt x="876" y="594"/>
                  </a:cubicBezTo>
                  <a:cubicBezTo>
                    <a:pt x="878" y="595"/>
                    <a:pt x="871" y="578"/>
                    <a:pt x="869" y="576"/>
                  </a:cubicBezTo>
                  <a:cubicBezTo>
                    <a:pt x="863" y="569"/>
                    <a:pt x="855" y="569"/>
                    <a:pt x="847" y="564"/>
                  </a:cubicBezTo>
                  <a:cubicBezTo>
                    <a:pt x="842" y="562"/>
                    <a:pt x="837" y="558"/>
                    <a:pt x="833" y="555"/>
                  </a:cubicBezTo>
                  <a:cubicBezTo>
                    <a:pt x="824" y="547"/>
                    <a:pt x="823" y="537"/>
                    <a:pt x="832" y="530"/>
                  </a:cubicBezTo>
                  <a:cubicBezTo>
                    <a:pt x="841" y="522"/>
                    <a:pt x="853" y="526"/>
                    <a:pt x="862" y="521"/>
                  </a:cubicBezTo>
                  <a:cubicBezTo>
                    <a:pt x="872" y="515"/>
                    <a:pt x="869" y="500"/>
                    <a:pt x="858" y="497"/>
                  </a:cubicBezTo>
                  <a:cubicBezTo>
                    <a:pt x="845" y="493"/>
                    <a:pt x="836" y="499"/>
                    <a:pt x="831" y="482"/>
                  </a:cubicBezTo>
                  <a:cubicBezTo>
                    <a:pt x="828" y="472"/>
                    <a:pt x="823" y="467"/>
                    <a:pt x="811" y="469"/>
                  </a:cubicBezTo>
                  <a:cubicBezTo>
                    <a:pt x="806" y="458"/>
                    <a:pt x="847" y="445"/>
                    <a:pt x="817" y="436"/>
                  </a:cubicBezTo>
                  <a:cubicBezTo>
                    <a:pt x="804" y="432"/>
                    <a:pt x="795" y="448"/>
                    <a:pt x="787" y="455"/>
                  </a:cubicBezTo>
                  <a:cubicBezTo>
                    <a:pt x="775" y="436"/>
                    <a:pt x="757" y="416"/>
                    <a:pt x="753" y="395"/>
                  </a:cubicBezTo>
                  <a:cubicBezTo>
                    <a:pt x="751" y="387"/>
                    <a:pt x="751" y="388"/>
                    <a:pt x="746" y="382"/>
                  </a:cubicBezTo>
                  <a:cubicBezTo>
                    <a:pt x="732" y="364"/>
                    <a:pt x="751" y="367"/>
                    <a:pt x="757" y="355"/>
                  </a:cubicBezTo>
                  <a:cubicBezTo>
                    <a:pt x="757" y="354"/>
                    <a:pt x="757" y="339"/>
                    <a:pt x="756" y="339"/>
                  </a:cubicBezTo>
                  <a:cubicBezTo>
                    <a:pt x="754" y="336"/>
                    <a:pt x="743" y="333"/>
                    <a:pt x="740" y="331"/>
                  </a:cubicBezTo>
                  <a:cubicBezTo>
                    <a:pt x="734" y="326"/>
                    <a:pt x="734" y="321"/>
                    <a:pt x="733" y="313"/>
                  </a:cubicBezTo>
                  <a:cubicBezTo>
                    <a:pt x="733" y="308"/>
                    <a:pt x="734" y="303"/>
                    <a:pt x="733" y="298"/>
                  </a:cubicBezTo>
                  <a:cubicBezTo>
                    <a:pt x="732" y="291"/>
                    <a:pt x="729" y="290"/>
                    <a:pt x="725" y="285"/>
                  </a:cubicBezTo>
                  <a:cubicBezTo>
                    <a:pt x="717" y="275"/>
                    <a:pt x="718" y="258"/>
                    <a:pt x="705" y="254"/>
                  </a:cubicBezTo>
                  <a:cubicBezTo>
                    <a:pt x="694" y="250"/>
                    <a:pt x="683" y="252"/>
                    <a:pt x="671" y="254"/>
                  </a:cubicBezTo>
                  <a:cubicBezTo>
                    <a:pt x="663" y="255"/>
                    <a:pt x="653" y="256"/>
                    <a:pt x="652" y="245"/>
                  </a:cubicBezTo>
                  <a:cubicBezTo>
                    <a:pt x="652" y="235"/>
                    <a:pt x="663" y="227"/>
                    <a:pt x="659" y="217"/>
                  </a:cubicBezTo>
                  <a:cubicBezTo>
                    <a:pt x="655" y="207"/>
                    <a:pt x="641" y="205"/>
                    <a:pt x="645" y="191"/>
                  </a:cubicBezTo>
                  <a:cubicBezTo>
                    <a:pt x="647" y="183"/>
                    <a:pt x="655" y="177"/>
                    <a:pt x="661" y="172"/>
                  </a:cubicBezTo>
                  <a:cubicBezTo>
                    <a:pt x="668" y="165"/>
                    <a:pt x="670" y="162"/>
                    <a:pt x="671" y="153"/>
                  </a:cubicBezTo>
                  <a:cubicBezTo>
                    <a:pt x="672" y="146"/>
                    <a:pt x="670" y="142"/>
                    <a:pt x="668" y="136"/>
                  </a:cubicBezTo>
                  <a:cubicBezTo>
                    <a:pt x="665" y="130"/>
                    <a:pt x="669" y="127"/>
                    <a:pt x="672" y="121"/>
                  </a:cubicBezTo>
                  <a:cubicBezTo>
                    <a:pt x="676" y="113"/>
                    <a:pt x="681" y="97"/>
                    <a:pt x="673" y="90"/>
                  </a:cubicBezTo>
                  <a:cubicBezTo>
                    <a:pt x="667" y="85"/>
                    <a:pt x="659" y="85"/>
                    <a:pt x="651" y="83"/>
                  </a:cubicBezTo>
                  <a:cubicBezTo>
                    <a:pt x="648" y="82"/>
                    <a:pt x="645" y="81"/>
                    <a:pt x="642" y="80"/>
                  </a:cubicBezTo>
                  <a:cubicBezTo>
                    <a:pt x="638" y="80"/>
                    <a:pt x="635" y="80"/>
                    <a:pt x="631" y="80"/>
                  </a:cubicBezTo>
                  <a:cubicBezTo>
                    <a:pt x="615" y="79"/>
                    <a:pt x="616" y="77"/>
                    <a:pt x="607" y="64"/>
                  </a:cubicBezTo>
                  <a:cubicBezTo>
                    <a:pt x="586" y="32"/>
                    <a:pt x="544" y="36"/>
                    <a:pt x="511" y="25"/>
                  </a:cubicBezTo>
                  <a:cubicBezTo>
                    <a:pt x="443" y="0"/>
                    <a:pt x="382" y="37"/>
                    <a:pt x="332" y="81"/>
                  </a:cubicBezTo>
                  <a:cubicBezTo>
                    <a:pt x="319" y="93"/>
                    <a:pt x="304" y="93"/>
                    <a:pt x="288" y="102"/>
                  </a:cubicBezTo>
                  <a:cubicBezTo>
                    <a:pt x="284" y="104"/>
                    <a:pt x="272" y="108"/>
                    <a:pt x="269" y="112"/>
                  </a:cubicBezTo>
                  <a:cubicBezTo>
                    <a:pt x="264" y="124"/>
                    <a:pt x="274" y="126"/>
                    <a:pt x="275" y="133"/>
                  </a:cubicBezTo>
                  <a:cubicBezTo>
                    <a:pt x="280" y="176"/>
                    <a:pt x="248" y="154"/>
                    <a:pt x="225" y="161"/>
                  </a:cubicBezTo>
                  <a:cubicBezTo>
                    <a:pt x="215" y="164"/>
                    <a:pt x="210" y="174"/>
                    <a:pt x="199" y="175"/>
                  </a:cubicBezTo>
                  <a:cubicBezTo>
                    <a:pt x="192" y="175"/>
                    <a:pt x="187" y="167"/>
                    <a:pt x="181" y="165"/>
                  </a:cubicBezTo>
                  <a:cubicBezTo>
                    <a:pt x="175" y="163"/>
                    <a:pt x="166" y="165"/>
                    <a:pt x="161" y="166"/>
                  </a:cubicBezTo>
                  <a:cubicBezTo>
                    <a:pt x="162" y="169"/>
                    <a:pt x="160" y="172"/>
                    <a:pt x="161" y="175"/>
                  </a:cubicBezTo>
                  <a:cubicBezTo>
                    <a:pt x="138" y="181"/>
                    <a:pt x="36" y="172"/>
                    <a:pt x="43" y="138"/>
                  </a:cubicBezTo>
                  <a:cubicBezTo>
                    <a:pt x="35" y="138"/>
                    <a:pt x="29" y="142"/>
                    <a:pt x="21" y="142"/>
                  </a:cubicBezTo>
                  <a:cubicBezTo>
                    <a:pt x="13" y="142"/>
                    <a:pt x="8" y="135"/>
                    <a:pt x="0" y="138"/>
                  </a:cubicBezTo>
                  <a:cubicBezTo>
                    <a:pt x="5" y="153"/>
                    <a:pt x="21" y="153"/>
                    <a:pt x="18" y="172"/>
                  </a:cubicBezTo>
                  <a:cubicBezTo>
                    <a:pt x="17" y="181"/>
                    <a:pt x="9" y="182"/>
                    <a:pt x="10" y="194"/>
                  </a:cubicBezTo>
                  <a:cubicBezTo>
                    <a:pt x="10" y="200"/>
                    <a:pt x="16" y="208"/>
                    <a:pt x="17" y="214"/>
                  </a:cubicBezTo>
                  <a:cubicBezTo>
                    <a:pt x="24" y="236"/>
                    <a:pt x="26" y="236"/>
                    <a:pt x="51" y="237"/>
                  </a:cubicBezTo>
                  <a:cubicBezTo>
                    <a:pt x="57" y="237"/>
                    <a:pt x="65" y="238"/>
                    <a:pt x="71" y="240"/>
                  </a:cubicBezTo>
                  <a:cubicBezTo>
                    <a:pt x="86" y="235"/>
                    <a:pt x="93" y="242"/>
                    <a:pt x="101" y="263"/>
                  </a:cubicBezTo>
                  <a:cubicBezTo>
                    <a:pt x="108" y="283"/>
                    <a:pt x="112" y="303"/>
                    <a:pt x="119" y="323"/>
                  </a:cubicBezTo>
                  <a:cubicBezTo>
                    <a:pt x="124" y="337"/>
                    <a:pt x="124" y="336"/>
                    <a:pt x="136" y="340"/>
                  </a:cubicBezTo>
                  <a:cubicBezTo>
                    <a:pt x="145" y="344"/>
                    <a:pt x="161" y="339"/>
                    <a:pt x="164" y="353"/>
                  </a:cubicBezTo>
                  <a:cubicBezTo>
                    <a:pt x="168" y="365"/>
                    <a:pt x="150" y="368"/>
                    <a:pt x="151" y="377"/>
                  </a:cubicBezTo>
                  <a:cubicBezTo>
                    <a:pt x="152" y="383"/>
                    <a:pt x="168" y="387"/>
                    <a:pt x="173" y="391"/>
                  </a:cubicBezTo>
                  <a:cubicBezTo>
                    <a:pt x="186" y="402"/>
                    <a:pt x="197" y="415"/>
                    <a:pt x="213" y="420"/>
                  </a:cubicBezTo>
                  <a:cubicBezTo>
                    <a:pt x="230" y="424"/>
                    <a:pt x="251" y="403"/>
                    <a:pt x="263" y="411"/>
                  </a:cubicBezTo>
                  <a:cubicBezTo>
                    <a:pt x="275" y="418"/>
                    <a:pt x="265" y="434"/>
                    <a:pt x="269" y="443"/>
                  </a:cubicBezTo>
                  <a:cubicBezTo>
                    <a:pt x="271" y="449"/>
                    <a:pt x="279" y="451"/>
                    <a:pt x="280" y="453"/>
                  </a:cubicBezTo>
                  <a:cubicBezTo>
                    <a:pt x="283" y="459"/>
                    <a:pt x="281" y="461"/>
                    <a:pt x="282" y="467"/>
                  </a:cubicBezTo>
                  <a:cubicBezTo>
                    <a:pt x="285" y="476"/>
                    <a:pt x="282" y="491"/>
                    <a:pt x="301" y="491"/>
                  </a:cubicBezTo>
                  <a:cubicBezTo>
                    <a:pt x="301" y="486"/>
                    <a:pt x="303" y="479"/>
                    <a:pt x="302" y="473"/>
                  </a:cubicBezTo>
                  <a:cubicBezTo>
                    <a:pt x="340" y="468"/>
                    <a:pt x="314" y="528"/>
                    <a:pt x="320" y="538"/>
                  </a:cubicBezTo>
                  <a:cubicBezTo>
                    <a:pt x="325" y="545"/>
                    <a:pt x="335" y="544"/>
                    <a:pt x="339" y="552"/>
                  </a:cubicBezTo>
                  <a:cubicBezTo>
                    <a:pt x="342" y="557"/>
                    <a:pt x="341" y="566"/>
                    <a:pt x="342" y="571"/>
                  </a:cubicBezTo>
                  <a:cubicBezTo>
                    <a:pt x="343" y="580"/>
                    <a:pt x="346" y="583"/>
                    <a:pt x="343" y="590"/>
                  </a:cubicBezTo>
                  <a:cubicBezTo>
                    <a:pt x="341" y="597"/>
                    <a:pt x="332" y="597"/>
                    <a:pt x="332" y="607"/>
                  </a:cubicBezTo>
                  <a:cubicBezTo>
                    <a:pt x="346" y="613"/>
                    <a:pt x="353" y="600"/>
                    <a:pt x="364" y="603"/>
                  </a:cubicBezTo>
                  <a:cubicBezTo>
                    <a:pt x="374" y="605"/>
                    <a:pt x="377" y="611"/>
                    <a:pt x="378" y="618"/>
                  </a:cubicBezTo>
                  <a:cubicBezTo>
                    <a:pt x="378" y="618"/>
                    <a:pt x="378" y="618"/>
                    <a:pt x="378" y="618"/>
                  </a:cubicBezTo>
                  <a:cubicBezTo>
                    <a:pt x="383" y="618"/>
                    <a:pt x="387" y="623"/>
                    <a:pt x="393" y="623"/>
                  </a:cubicBezTo>
                  <a:cubicBezTo>
                    <a:pt x="401" y="623"/>
                    <a:pt x="402" y="619"/>
                    <a:pt x="410" y="617"/>
                  </a:cubicBezTo>
                  <a:cubicBezTo>
                    <a:pt x="425" y="613"/>
                    <a:pt x="457" y="607"/>
                    <a:pt x="465" y="629"/>
                  </a:cubicBezTo>
                  <a:cubicBezTo>
                    <a:pt x="435" y="652"/>
                    <a:pt x="468" y="649"/>
                    <a:pt x="490" y="652"/>
                  </a:cubicBezTo>
                  <a:cubicBezTo>
                    <a:pt x="513" y="654"/>
                    <a:pt x="535" y="668"/>
                    <a:pt x="530" y="632"/>
                  </a:cubicBezTo>
                  <a:cubicBezTo>
                    <a:pt x="537" y="632"/>
                    <a:pt x="544" y="632"/>
                    <a:pt x="550" y="632"/>
                  </a:cubicBezTo>
                  <a:cubicBezTo>
                    <a:pt x="550" y="649"/>
                    <a:pt x="547" y="657"/>
                    <a:pt x="562" y="664"/>
                  </a:cubicBezTo>
                  <a:cubicBezTo>
                    <a:pt x="571" y="668"/>
                    <a:pt x="596" y="671"/>
                    <a:pt x="602" y="663"/>
                  </a:cubicBezTo>
                  <a:cubicBezTo>
                    <a:pt x="606" y="673"/>
                    <a:pt x="620" y="668"/>
                    <a:pt x="625" y="662"/>
                  </a:cubicBezTo>
                  <a:cubicBezTo>
                    <a:pt x="631" y="655"/>
                    <a:pt x="622" y="645"/>
                    <a:pt x="638" y="640"/>
                  </a:cubicBezTo>
                  <a:cubicBezTo>
                    <a:pt x="664" y="670"/>
                    <a:pt x="716" y="682"/>
                    <a:pt x="753" y="690"/>
                  </a:cubicBezTo>
                  <a:cubicBezTo>
                    <a:pt x="776" y="694"/>
                    <a:pt x="787" y="707"/>
                    <a:pt x="808" y="717"/>
                  </a:cubicBezTo>
                  <a:cubicBezTo>
                    <a:pt x="817" y="721"/>
                    <a:pt x="823" y="727"/>
                    <a:pt x="831" y="730"/>
                  </a:cubicBezTo>
                  <a:cubicBezTo>
                    <a:pt x="840" y="734"/>
                    <a:pt x="850" y="733"/>
                    <a:pt x="858" y="737"/>
                  </a:cubicBezTo>
                  <a:cubicBezTo>
                    <a:pt x="860" y="729"/>
                    <a:pt x="857" y="721"/>
                    <a:pt x="851" y="717"/>
                  </a:cubicBezTo>
                  <a:cubicBezTo>
                    <a:pt x="861" y="709"/>
                    <a:pt x="879" y="720"/>
                    <a:pt x="891" y="721"/>
                  </a:cubicBezTo>
                  <a:cubicBezTo>
                    <a:pt x="906" y="722"/>
                    <a:pt x="915" y="707"/>
                    <a:pt x="930" y="712"/>
                  </a:cubicBezTo>
                  <a:cubicBezTo>
                    <a:pt x="927" y="726"/>
                    <a:pt x="931" y="733"/>
                    <a:pt x="940" y="737"/>
                  </a:cubicBezTo>
                  <a:cubicBezTo>
                    <a:pt x="943" y="717"/>
                    <a:pt x="1006" y="716"/>
                    <a:pt x="1009" y="699"/>
                  </a:cubicBezTo>
                  <a:cubicBezTo>
                    <a:pt x="1010" y="692"/>
                    <a:pt x="1003" y="685"/>
                    <a:pt x="999" y="68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60" name="Freeform 66"/>
            <p:cNvSpPr>
              <a:spLocks/>
            </p:cNvSpPr>
            <p:nvPr/>
          </p:nvSpPr>
          <p:spPr bwMode="auto">
            <a:xfrm>
              <a:off x="4635502" y="169860"/>
              <a:ext cx="3903663" cy="4687889"/>
            </a:xfrm>
            <a:custGeom>
              <a:avLst/>
              <a:gdLst>
                <a:gd name="T0" fmla="*/ 1007 w 1041"/>
                <a:gd name="T1" fmla="*/ 935 h 1250"/>
                <a:gd name="T2" fmla="*/ 984 w 1041"/>
                <a:gd name="T3" fmla="*/ 906 h 1250"/>
                <a:gd name="T4" fmla="*/ 912 w 1041"/>
                <a:gd name="T5" fmla="*/ 933 h 1250"/>
                <a:gd name="T6" fmla="*/ 867 w 1041"/>
                <a:gd name="T7" fmla="*/ 857 h 1250"/>
                <a:gd name="T8" fmla="*/ 838 w 1041"/>
                <a:gd name="T9" fmla="*/ 829 h 1250"/>
                <a:gd name="T10" fmla="*/ 818 w 1041"/>
                <a:gd name="T11" fmla="*/ 800 h 1250"/>
                <a:gd name="T12" fmla="*/ 732 w 1041"/>
                <a:gd name="T13" fmla="*/ 711 h 1250"/>
                <a:gd name="T14" fmla="*/ 731 w 1041"/>
                <a:gd name="T15" fmla="*/ 666 h 1250"/>
                <a:gd name="T16" fmla="*/ 718 w 1041"/>
                <a:gd name="T17" fmla="*/ 528 h 1250"/>
                <a:gd name="T18" fmla="*/ 681 w 1041"/>
                <a:gd name="T19" fmla="*/ 510 h 1250"/>
                <a:gd name="T20" fmla="*/ 710 w 1041"/>
                <a:gd name="T21" fmla="*/ 463 h 1250"/>
                <a:gd name="T22" fmla="*/ 749 w 1041"/>
                <a:gd name="T23" fmla="*/ 354 h 1250"/>
                <a:gd name="T24" fmla="*/ 615 w 1041"/>
                <a:gd name="T25" fmla="*/ 307 h 1250"/>
                <a:gd name="T26" fmla="*/ 669 w 1041"/>
                <a:gd name="T27" fmla="*/ 165 h 1250"/>
                <a:gd name="T28" fmla="*/ 594 w 1041"/>
                <a:gd name="T29" fmla="*/ 95 h 1250"/>
                <a:gd name="T30" fmla="*/ 530 w 1041"/>
                <a:gd name="T31" fmla="*/ 41 h 1250"/>
                <a:gd name="T32" fmla="*/ 463 w 1041"/>
                <a:gd name="T33" fmla="*/ 65 h 1250"/>
                <a:gd name="T34" fmla="*/ 406 w 1041"/>
                <a:gd name="T35" fmla="*/ 184 h 1250"/>
                <a:gd name="T36" fmla="*/ 390 w 1041"/>
                <a:gd name="T37" fmla="*/ 320 h 1250"/>
                <a:gd name="T38" fmla="*/ 415 w 1041"/>
                <a:gd name="T39" fmla="*/ 444 h 1250"/>
                <a:gd name="T40" fmla="*/ 450 w 1041"/>
                <a:gd name="T41" fmla="*/ 545 h 1250"/>
                <a:gd name="T42" fmla="*/ 434 w 1041"/>
                <a:gd name="T43" fmla="*/ 609 h 1250"/>
                <a:gd name="T44" fmla="*/ 343 w 1041"/>
                <a:gd name="T45" fmla="*/ 668 h 1250"/>
                <a:gd name="T46" fmla="*/ 251 w 1041"/>
                <a:gd name="T47" fmla="*/ 662 h 1250"/>
                <a:gd name="T48" fmla="*/ 152 w 1041"/>
                <a:gd name="T49" fmla="*/ 668 h 1250"/>
                <a:gd name="T50" fmla="*/ 4 w 1041"/>
                <a:gd name="T51" fmla="*/ 661 h 1250"/>
                <a:gd name="T52" fmla="*/ 24 w 1041"/>
                <a:gd name="T53" fmla="*/ 764 h 1250"/>
                <a:gd name="T54" fmla="*/ 52 w 1041"/>
                <a:gd name="T55" fmla="*/ 867 h 1250"/>
                <a:gd name="T56" fmla="*/ 122 w 1041"/>
                <a:gd name="T57" fmla="*/ 985 h 1250"/>
                <a:gd name="T58" fmla="*/ 159 w 1041"/>
                <a:gd name="T59" fmla="*/ 1023 h 1250"/>
                <a:gd name="T60" fmla="*/ 213 w 1041"/>
                <a:gd name="T61" fmla="*/ 1037 h 1250"/>
                <a:gd name="T62" fmla="*/ 314 w 1041"/>
                <a:gd name="T63" fmla="*/ 1115 h 1250"/>
                <a:gd name="T64" fmla="*/ 356 w 1041"/>
                <a:gd name="T65" fmla="*/ 1160 h 1250"/>
                <a:gd name="T66" fmla="*/ 371 w 1041"/>
                <a:gd name="T67" fmla="*/ 1236 h 1250"/>
                <a:gd name="T68" fmla="*/ 422 w 1041"/>
                <a:gd name="T69" fmla="*/ 1244 h 1250"/>
                <a:gd name="T70" fmla="*/ 482 w 1041"/>
                <a:gd name="T71" fmla="*/ 1226 h 1250"/>
                <a:gd name="T72" fmla="*/ 583 w 1041"/>
                <a:gd name="T73" fmla="*/ 1213 h 1250"/>
                <a:gd name="T74" fmla="*/ 634 w 1041"/>
                <a:gd name="T75" fmla="*/ 1182 h 1250"/>
                <a:gd name="T76" fmla="*/ 748 w 1041"/>
                <a:gd name="T77" fmla="*/ 1126 h 1250"/>
                <a:gd name="T78" fmla="*/ 816 w 1041"/>
                <a:gd name="T79" fmla="*/ 1090 h 1250"/>
                <a:gd name="T80" fmla="*/ 755 w 1041"/>
                <a:gd name="T81" fmla="*/ 1044 h 1250"/>
                <a:gd name="T82" fmla="*/ 766 w 1041"/>
                <a:gd name="T83" fmla="*/ 992 h 1250"/>
                <a:gd name="T84" fmla="*/ 906 w 1041"/>
                <a:gd name="T85" fmla="*/ 1016 h 1250"/>
                <a:gd name="T86" fmla="*/ 970 w 1041"/>
                <a:gd name="T87" fmla="*/ 1011 h 1250"/>
                <a:gd name="T88" fmla="*/ 1033 w 1041"/>
                <a:gd name="T89" fmla="*/ 952 h 125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041" h="1250">
                  <a:moveTo>
                    <a:pt x="1032" y="941"/>
                  </a:moveTo>
                  <a:cubicBezTo>
                    <a:pt x="1023" y="940"/>
                    <a:pt x="1018" y="953"/>
                    <a:pt x="1008" y="944"/>
                  </a:cubicBezTo>
                  <a:cubicBezTo>
                    <a:pt x="1005" y="942"/>
                    <a:pt x="1008" y="937"/>
                    <a:pt x="1007" y="935"/>
                  </a:cubicBezTo>
                  <a:cubicBezTo>
                    <a:pt x="1004" y="931"/>
                    <a:pt x="1002" y="931"/>
                    <a:pt x="998" y="928"/>
                  </a:cubicBezTo>
                  <a:cubicBezTo>
                    <a:pt x="991" y="924"/>
                    <a:pt x="982" y="923"/>
                    <a:pt x="974" y="924"/>
                  </a:cubicBezTo>
                  <a:cubicBezTo>
                    <a:pt x="972" y="913"/>
                    <a:pt x="991" y="918"/>
                    <a:pt x="984" y="906"/>
                  </a:cubicBezTo>
                  <a:cubicBezTo>
                    <a:pt x="978" y="896"/>
                    <a:pt x="969" y="905"/>
                    <a:pt x="962" y="908"/>
                  </a:cubicBezTo>
                  <a:cubicBezTo>
                    <a:pt x="954" y="913"/>
                    <a:pt x="946" y="917"/>
                    <a:pt x="939" y="922"/>
                  </a:cubicBezTo>
                  <a:cubicBezTo>
                    <a:pt x="928" y="931"/>
                    <a:pt x="927" y="931"/>
                    <a:pt x="912" y="933"/>
                  </a:cubicBezTo>
                  <a:cubicBezTo>
                    <a:pt x="913" y="936"/>
                    <a:pt x="911" y="942"/>
                    <a:pt x="911" y="945"/>
                  </a:cubicBezTo>
                  <a:cubicBezTo>
                    <a:pt x="887" y="928"/>
                    <a:pt x="885" y="895"/>
                    <a:pt x="872" y="869"/>
                  </a:cubicBezTo>
                  <a:cubicBezTo>
                    <a:pt x="870" y="866"/>
                    <a:pt x="870" y="861"/>
                    <a:pt x="867" y="857"/>
                  </a:cubicBezTo>
                  <a:cubicBezTo>
                    <a:pt x="864" y="852"/>
                    <a:pt x="860" y="854"/>
                    <a:pt x="859" y="848"/>
                  </a:cubicBezTo>
                  <a:cubicBezTo>
                    <a:pt x="857" y="838"/>
                    <a:pt x="871" y="839"/>
                    <a:pt x="853" y="832"/>
                  </a:cubicBezTo>
                  <a:cubicBezTo>
                    <a:pt x="849" y="830"/>
                    <a:pt x="842" y="831"/>
                    <a:pt x="838" y="829"/>
                  </a:cubicBezTo>
                  <a:cubicBezTo>
                    <a:pt x="831" y="825"/>
                    <a:pt x="835" y="826"/>
                    <a:pt x="832" y="820"/>
                  </a:cubicBezTo>
                  <a:cubicBezTo>
                    <a:pt x="830" y="818"/>
                    <a:pt x="831" y="813"/>
                    <a:pt x="829" y="810"/>
                  </a:cubicBezTo>
                  <a:cubicBezTo>
                    <a:pt x="827" y="806"/>
                    <a:pt x="821" y="803"/>
                    <a:pt x="818" y="800"/>
                  </a:cubicBezTo>
                  <a:cubicBezTo>
                    <a:pt x="804" y="784"/>
                    <a:pt x="793" y="768"/>
                    <a:pt x="777" y="755"/>
                  </a:cubicBezTo>
                  <a:cubicBezTo>
                    <a:pt x="767" y="747"/>
                    <a:pt x="768" y="748"/>
                    <a:pt x="764" y="736"/>
                  </a:cubicBezTo>
                  <a:cubicBezTo>
                    <a:pt x="759" y="717"/>
                    <a:pt x="749" y="716"/>
                    <a:pt x="732" y="711"/>
                  </a:cubicBezTo>
                  <a:cubicBezTo>
                    <a:pt x="717" y="706"/>
                    <a:pt x="715" y="705"/>
                    <a:pt x="726" y="690"/>
                  </a:cubicBezTo>
                  <a:cubicBezTo>
                    <a:pt x="729" y="686"/>
                    <a:pt x="740" y="677"/>
                    <a:pt x="739" y="672"/>
                  </a:cubicBezTo>
                  <a:cubicBezTo>
                    <a:pt x="738" y="667"/>
                    <a:pt x="733" y="668"/>
                    <a:pt x="731" y="666"/>
                  </a:cubicBezTo>
                  <a:cubicBezTo>
                    <a:pt x="728" y="661"/>
                    <a:pt x="727" y="662"/>
                    <a:pt x="725" y="656"/>
                  </a:cubicBezTo>
                  <a:cubicBezTo>
                    <a:pt x="716" y="629"/>
                    <a:pt x="738" y="604"/>
                    <a:pt x="730" y="578"/>
                  </a:cubicBezTo>
                  <a:cubicBezTo>
                    <a:pt x="728" y="570"/>
                    <a:pt x="693" y="531"/>
                    <a:pt x="718" y="528"/>
                  </a:cubicBezTo>
                  <a:cubicBezTo>
                    <a:pt x="718" y="527"/>
                    <a:pt x="718" y="526"/>
                    <a:pt x="718" y="525"/>
                  </a:cubicBezTo>
                  <a:cubicBezTo>
                    <a:pt x="708" y="526"/>
                    <a:pt x="706" y="520"/>
                    <a:pt x="699" y="518"/>
                  </a:cubicBezTo>
                  <a:cubicBezTo>
                    <a:pt x="692" y="516"/>
                    <a:pt x="679" y="523"/>
                    <a:pt x="681" y="510"/>
                  </a:cubicBezTo>
                  <a:cubicBezTo>
                    <a:pt x="689" y="510"/>
                    <a:pt x="702" y="505"/>
                    <a:pt x="710" y="502"/>
                  </a:cubicBezTo>
                  <a:cubicBezTo>
                    <a:pt x="724" y="496"/>
                    <a:pt x="715" y="496"/>
                    <a:pt x="713" y="486"/>
                  </a:cubicBezTo>
                  <a:cubicBezTo>
                    <a:pt x="711" y="478"/>
                    <a:pt x="711" y="471"/>
                    <a:pt x="710" y="463"/>
                  </a:cubicBezTo>
                  <a:cubicBezTo>
                    <a:pt x="709" y="454"/>
                    <a:pt x="716" y="424"/>
                    <a:pt x="704" y="422"/>
                  </a:cubicBezTo>
                  <a:cubicBezTo>
                    <a:pt x="710" y="409"/>
                    <a:pt x="721" y="400"/>
                    <a:pt x="730" y="389"/>
                  </a:cubicBezTo>
                  <a:cubicBezTo>
                    <a:pt x="739" y="377"/>
                    <a:pt x="743" y="367"/>
                    <a:pt x="749" y="354"/>
                  </a:cubicBezTo>
                  <a:cubicBezTo>
                    <a:pt x="758" y="333"/>
                    <a:pt x="746" y="331"/>
                    <a:pt x="727" y="321"/>
                  </a:cubicBezTo>
                  <a:cubicBezTo>
                    <a:pt x="712" y="313"/>
                    <a:pt x="687" y="309"/>
                    <a:pt x="670" y="305"/>
                  </a:cubicBezTo>
                  <a:cubicBezTo>
                    <a:pt x="648" y="299"/>
                    <a:pt x="634" y="292"/>
                    <a:pt x="615" y="307"/>
                  </a:cubicBezTo>
                  <a:cubicBezTo>
                    <a:pt x="618" y="288"/>
                    <a:pt x="617" y="267"/>
                    <a:pt x="622" y="248"/>
                  </a:cubicBezTo>
                  <a:cubicBezTo>
                    <a:pt x="625" y="236"/>
                    <a:pt x="634" y="228"/>
                    <a:pt x="642" y="219"/>
                  </a:cubicBezTo>
                  <a:cubicBezTo>
                    <a:pt x="654" y="206"/>
                    <a:pt x="667" y="183"/>
                    <a:pt x="669" y="165"/>
                  </a:cubicBezTo>
                  <a:cubicBezTo>
                    <a:pt x="670" y="153"/>
                    <a:pt x="661" y="152"/>
                    <a:pt x="658" y="141"/>
                  </a:cubicBezTo>
                  <a:cubicBezTo>
                    <a:pt x="656" y="135"/>
                    <a:pt x="660" y="122"/>
                    <a:pt x="660" y="115"/>
                  </a:cubicBezTo>
                  <a:cubicBezTo>
                    <a:pt x="633" y="115"/>
                    <a:pt x="616" y="109"/>
                    <a:pt x="594" y="95"/>
                  </a:cubicBezTo>
                  <a:cubicBezTo>
                    <a:pt x="582" y="86"/>
                    <a:pt x="574" y="80"/>
                    <a:pt x="563" y="69"/>
                  </a:cubicBezTo>
                  <a:cubicBezTo>
                    <a:pt x="558" y="63"/>
                    <a:pt x="547" y="55"/>
                    <a:pt x="544" y="45"/>
                  </a:cubicBezTo>
                  <a:cubicBezTo>
                    <a:pt x="536" y="49"/>
                    <a:pt x="534" y="45"/>
                    <a:pt x="530" y="41"/>
                  </a:cubicBezTo>
                  <a:cubicBezTo>
                    <a:pt x="512" y="29"/>
                    <a:pt x="507" y="0"/>
                    <a:pt x="482" y="9"/>
                  </a:cubicBezTo>
                  <a:cubicBezTo>
                    <a:pt x="473" y="13"/>
                    <a:pt x="466" y="25"/>
                    <a:pt x="464" y="34"/>
                  </a:cubicBezTo>
                  <a:cubicBezTo>
                    <a:pt x="462" y="44"/>
                    <a:pt x="465" y="55"/>
                    <a:pt x="463" y="65"/>
                  </a:cubicBezTo>
                  <a:cubicBezTo>
                    <a:pt x="461" y="82"/>
                    <a:pt x="450" y="86"/>
                    <a:pt x="443" y="98"/>
                  </a:cubicBezTo>
                  <a:cubicBezTo>
                    <a:pt x="439" y="106"/>
                    <a:pt x="438" y="117"/>
                    <a:pt x="433" y="126"/>
                  </a:cubicBezTo>
                  <a:cubicBezTo>
                    <a:pt x="423" y="145"/>
                    <a:pt x="416" y="166"/>
                    <a:pt x="406" y="184"/>
                  </a:cubicBezTo>
                  <a:cubicBezTo>
                    <a:pt x="399" y="197"/>
                    <a:pt x="385" y="203"/>
                    <a:pt x="378" y="215"/>
                  </a:cubicBezTo>
                  <a:cubicBezTo>
                    <a:pt x="372" y="226"/>
                    <a:pt x="378" y="238"/>
                    <a:pt x="382" y="248"/>
                  </a:cubicBezTo>
                  <a:cubicBezTo>
                    <a:pt x="391" y="274"/>
                    <a:pt x="402" y="293"/>
                    <a:pt x="390" y="320"/>
                  </a:cubicBezTo>
                  <a:cubicBezTo>
                    <a:pt x="380" y="341"/>
                    <a:pt x="388" y="332"/>
                    <a:pt x="395" y="354"/>
                  </a:cubicBezTo>
                  <a:cubicBezTo>
                    <a:pt x="399" y="368"/>
                    <a:pt x="391" y="383"/>
                    <a:pt x="391" y="398"/>
                  </a:cubicBezTo>
                  <a:cubicBezTo>
                    <a:pt x="392" y="420"/>
                    <a:pt x="407" y="425"/>
                    <a:pt x="415" y="444"/>
                  </a:cubicBezTo>
                  <a:cubicBezTo>
                    <a:pt x="420" y="456"/>
                    <a:pt x="415" y="478"/>
                    <a:pt x="423" y="486"/>
                  </a:cubicBezTo>
                  <a:cubicBezTo>
                    <a:pt x="422" y="494"/>
                    <a:pt x="422" y="503"/>
                    <a:pt x="425" y="510"/>
                  </a:cubicBezTo>
                  <a:cubicBezTo>
                    <a:pt x="437" y="511"/>
                    <a:pt x="451" y="533"/>
                    <a:pt x="450" y="545"/>
                  </a:cubicBezTo>
                  <a:cubicBezTo>
                    <a:pt x="441" y="548"/>
                    <a:pt x="436" y="557"/>
                    <a:pt x="436" y="566"/>
                  </a:cubicBezTo>
                  <a:cubicBezTo>
                    <a:pt x="432" y="565"/>
                    <a:pt x="426" y="564"/>
                    <a:pt x="422" y="563"/>
                  </a:cubicBezTo>
                  <a:cubicBezTo>
                    <a:pt x="423" y="578"/>
                    <a:pt x="428" y="594"/>
                    <a:pt x="434" y="609"/>
                  </a:cubicBezTo>
                  <a:cubicBezTo>
                    <a:pt x="441" y="622"/>
                    <a:pt x="453" y="638"/>
                    <a:pt x="452" y="653"/>
                  </a:cubicBezTo>
                  <a:cubicBezTo>
                    <a:pt x="433" y="648"/>
                    <a:pt x="411" y="646"/>
                    <a:pt x="390" y="642"/>
                  </a:cubicBezTo>
                  <a:cubicBezTo>
                    <a:pt x="361" y="636"/>
                    <a:pt x="354" y="641"/>
                    <a:pt x="343" y="668"/>
                  </a:cubicBezTo>
                  <a:cubicBezTo>
                    <a:pt x="329" y="653"/>
                    <a:pt x="324" y="672"/>
                    <a:pt x="317" y="681"/>
                  </a:cubicBezTo>
                  <a:cubicBezTo>
                    <a:pt x="307" y="695"/>
                    <a:pt x="309" y="694"/>
                    <a:pt x="291" y="684"/>
                  </a:cubicBezTo>
                  <a:cubicBezTo>
                    <a:pt x="278" y="677"/>
                    <a:pt x="264" y="668"/>
                    <a:pt x="251" y="662"/>
                  </a:cubicBezTo>
                  <a:cubicBezTo>
                    <a:pt x="240" y="657"/>
                    <a:pt x="227" y="657"/>
                    <a:pt x="218" y="651"/>
                  </a:cubicBezTo>
                  <a:cubicBezTo>
                    <a:pt x="211" y="662"/>
                    <a:pt x="209" y="673"/>
                    <a:pt x="204" y="684"/>
                  </a:cubicBezTo>
                  <a:cubicBezTo>
                    <a:pt x="187" y="683"/>
                    <a:pt x="169" y="671"/>
                    <a:pt x="152" y="668"/>
                  </a:cubicBezTo>
                  <a:cubicBezTo>
                    <a:pt x="130" y="663"/>
                    <a:pt x="108" y="658"/>
                    <a:pt x="86" y="655"/>
                  </a:cubicBezTo>
                  <a:cubicBezTo>
                    <a:pt x="60" y="651"/>
                    <a:pt x="30" y="647"/>
                    <a:pt x="2" y="648"/>
                  </a:cubicBezTo>
                  <a:cubicBezTo>
                    <a:pt x="3" y="652"/>
                    <a:pt x="4" y="656"/>
                    <a:pt x="4" y="661"/>
                  </a:cubicBezTo>
                  <a:cubicBezTo>
                    <a:pt x="4" y="671"/>
                    <a:pt x="0" y="679"/>
                    <a:pt x="0" y="690"/>
                  </a:cubicBezTo>
                  <a:cubicBezTo>
                    <a:pt x="0" y="709"/>
                    <a:pt x="11" y="735"/>
                    <a:pt x="19" y="752"/>
                  </a:cubicBezTo>
                  <a:cubicBezTo>
                    <a:pt x="19" y="752"/>
                    <a:pt x="24" y="764"/>
                    <a:pt x="24" y="764"/>
                  </a:cubicBezTo>
                  <a:cubicBezTo>
                    <a:pt x="27" y="767"/>
                    <a:pt x="33" y="770"/>
                    <a:pt x="35" y="772"/>
                  </a:cubicBezTo>
                  <a:cubicBezTo>
                    <a:pt x="49" y="785"/>
                    <a:pt x="71" y="796"/>
                    <a:pt x="65" y="816"/>
                  </a:cubicBezTo>
                  <a:cubicBezTo>
                    <a:pt x="60" y="833"/>
                    <a:pt x="53" y="846"/>
                    <a:pt x="52" y="867"/>
                  </a:cubicBezTo>
                  <a:cubicBezTo>
                    <a:pt x="52" y="886"/>
                    <a:pt x="59" y="903"/>
                    <a:pt x="54" y="922"/>
                  </a:cubicBezTo>
                  <a:cubicBezTo>
                    <a:pt x="76" y="925"/>
                    <a:pt x="92" y="951"/>
                    <a:pt x="97" y="975"/>
                  </a:cubicBezTo>
                  <a:cubicBezTo>
                    <a:pt x="106" y="974"/>
                    <a:pt x="114" y="977"/>
                    <a:pt x="122" y="985"/>
                  </a:cubicBezTo>
                  <a:cubicBezTo>
                    <a:pt x="130" y="994"/>
                    <a:pt x="133" y="1006"/>
                    <a:pt x="139" y="1015"/>
                  </a:cubicBezTo>
                  <a:cubicBezTo>
                    <a:pt x="143" y="1020"/>
                    <a:pt x="138" y="1020"/>
                    <a:pt x="144" y="1024"/>
                  </a:cubicBezTo>
                  <a:cubicBezTo>
                    <a:pt x="147" y="1026"/>
                    <a:pt x="155" y="1021"/>
                    <a:pt x="159" y="1023"/>
                  </a:cubicBezTo>
                  <a:cubicBezTo>
                    <a:pt x="164" y="1024"/>
                    <a:pt x="165" y="1031"/>
                    <a:pt x="171" y="1033"/>
                  </a:cubicBezTo>
                  <a:cubicBezTo>
                    <a:pt x="176" y="1033"/>
                    <a:pt x="181" y="1029"/>
                    <a:pt x="187" y="1029"/>
                  </a:cubicBezTo>
                  <a:cubicBezTo>
                    <a:pt x="200" y="1029"/>
                    <a:pt x="202" y="1031"/>
                    <a:pt x="213" y="1037"/>
                  </a:cubicBezTo>
                  <a:cubicBezTo>
                    <a:pt x="233" y="1047"/>
                    <a:pt x="247" y="1062"/>
                    <a:pt x="264" y="1071"/>
                  </a:cubicBezTo>
                  <a:cubicBezTo>
                    <a:pt x="277" y="1078"/>
                    <a:pt x="299" y="1083"/>
                    <a:pt x="309" y="1095"/>
                  </a:cubicBezTo>
                  <a:cubicBezTo>
                    <a:pt x="315" y="1103"/>
                    <a:pt x="312" y="1106"/>
                    <a:pt x="314" y="1115"/>
                  </a:cubicBezTo>
                  <a:cubicBezTo>
                    <a:pt x="315" y="1120"/>
                    <a:pt x="309" y="1122"/>
                    <a:pt x="312" y="1127"/>
                  </a:cubicBezTo>
                  <a:cubicBezTo>
                    <a:pt x="315" y="1131"/>
                    <a:pt x="323" y="1127"/>
                    <a:pt x="325" y="1129"/>
                  </a:cubicBezTo>
                  <a:cubicBezTo>
                    <a:pt x="335" y="1139"/>
                    <a:pt x="344" y="1147"/>
                    <a:pt x="356" y="1160"/>
                  </a:cubicBezTo>
                  <a:cubicBezTo>
                    <a:pt x="367" y="1171"/>
                    <a:pt x="385" y="1186"/>
                    <a:pt x="386" y="1203"/>
                  </a:cubicBezTo>
                  <a:cubicBezTo>
                    <a:pt x="378" y="1202"/>
                    <a:pt x="363" y="1202"/>
                    <a:pt x="361" y="1212"/>
                  </a:cubicBezTo>
                  <a:cubicBezTo>
                    <a:pt x="362" y="1207"/>
                    <a:pt x="372" y="1237"/>
                    <a:pt x="371" y="1236"/>
                  </a:cubicBezTo>
                  <a:cubicBezTo>
                    <a:pt x="381" y="1249"/>
                    <a:pt x="393" y="1237"/>
                    <a:pt x="399" y="1244"/>
                  </a:cubicBezTo>
                  <a:cubicBezTo>
                    <a:pt x="400" y="1245"/>
                    <a:pt x="400" y="1248"/>
                    <a:pt x="400" y="1250"/>
                  </a:cubicBezTo>
                  <a:cubicBezTo>
                    <a:pt x="407" y="1248"/>
                    <a:pt x="415" y="1246"/>
                    <a:pt x="422" y="1244"/>
                  </a:cubicBezTo>
                  <a:cubicBezTo>
                    <a:pt x="429" y="1242"/>
                    <a:pt x="436" y="1242"/>
                    <a:pt x="442" y="1235"/>
                  </a:cubicBezTo>
                  <a:cubicBezTo>
                    <a:pt x="446" y="1231"/>
                    <a:pt x="439" y="1224"/>
                    <a:pt x="446" y="1220"/>
                  </a:cubicBezTo>
                  <a:cubicBezTo>
                    <a:pt x="455" y="1215"/>
                    <a:pt x="472" y="1226"/>
                    <a:pt x="482" y="1226"/>
                  </a:cubicBezTo>
                  <a:cubicBezTo>
                    <a:pt x="496" y="1227"/>
                    <a:pt x="504" y="1217"/>
                    <a:pt x="516" y="1220"/>
                  </a:cubicBezTo>
                  <a:cubicBezTo>
                    <a:pt x="517" y="1225"/>
                    <a:pt x="521" y="1228"/>
                    <a:pt x="522" y="1232"/>
                  </a:cubicBezTo>
                  <a:cubicBezTo>
                    <a:pt x="535" y="1214"/>
                    <a:pt x="563" y="1216"/>
                    <a:pt x="583" y="1213"/>
                  </a:cubicBezTo>
                  <a:cubicBezTo>
                    <a:pt x="594" y="1212"/>
                    <a:pt x="607" y="1212"/>
                    <a:pt x="616" y="1204"/>
                  </a:cubicBezTo>
                  <a:cubicBezTo>
                    <a:pt x="619" y="1200"/>
                    <a:pt x="616" y="1193"/>
                    <a:pt x="618" y="1190"/>
                  </a:cubicBezTo>
                  <a:cubicBezTo>
                    <a:pt x="623" y="1185"/>
                    <a:pt x="629" y="1185"/>
                    <a:pt x="634" y="1182"/>
                  </a:cubicBezTo>
                  <a:cubicBezTo>
                    <a:pt x="654" y="1170"/>
                    <a:pt x="674" y="1157"/>
                    <a:pt x="691" y="1146"/>
                  </a:cubicBezTo>
                  <a:cubicBezTo>
                    <a:pt x="702" y="1140"/>
                    <a:pt x="708" y="1131"/>
                    <a:pt x="721" y="1127"/>
                  </a:cubicBezTo>
                  <a:cubicBezTo>
                    <a:pt x="733" y="1122"/>
                    <a:pt x="738" y="1126"/>
                    <a:pt x="748" y="1126"/>
                  </a:cubicBezTo>
                  <a:cubicBezTo>
                    <a:pt x="767" y="1125"/>
                    <a:pt x="759" y="1118"/>
                    <a:pt x="770" y="1109"/>
                  </a:cubicBezTo>
                  <a:cubicBezTo>
                    <a:pt x="776" y="1103"/>
                    <a:pt x="793" y="1102"/>
                    <a:pt x="802" y="1097"/>
                  </a:cubicBezTo>
                  <a:cubicBezTo>
                    <a:pt x="807" y="1094"/>
                    <a:pt x="812" y="1091"/>
                    <a:pt x="816" y="1090"/>
                  </a:cubicBezTo>
                  <a:cubicBezTo>
                    <a:pt x="810" y="1088"/>
                    <a:pt x="802" y="1087"/>
                    <a:pt x="796" y="1087"/>
                  </a:cubicBezTo>
                  <a:cubicBezTo>
                    <a:pt x="771" y="1086"/>
                    <a:pt x="769" y="1086"/>
                    <a:pt x="762" y="1064"/>
                  </a:cubicBezTo>
                  <a:cubicBezTo>
                    <a:pt x="761" y="1058"/>
                    <a:pt x="755" y="1050"/>
                    <a:pt x="755" y="1044"/>
                  </a:cubicBezTo>
                  <a:cubicBezTo>
                    <a:pt x="754" y="1032"/>
                    <a:pt x="762" y="1031"/>
                    <a:pt x="763" y="1022"/>
                  </a:cubicBezTo>
                  <a:cubicBezTo>
                    <a:pt x="766" y="1003"/>
                    <a:pt x="750" y="1003"/>
                    <a:pt x="745" y="988"/>
                  </a:cubicBezTo>
                  <a:cubicBezTo>
                    <a:pt x="753" y="985"/>
                    <a:pt x="758" y="992"/>
                    <a:pt x="766" y="992"/>
                  </a:cubicBezTo>
                  <a:cubicBezTo>
                    <a:pt x="774" y="992"/>
                    <a:pt x="780" y="988"/>
                    <a:pt x="788" y="988"/>
                  </a:cubicBezTo>
                  <a:cubicBezTo>
                    <a:pt x="781" y="1022"/>
                    <a:pt x="883" y="1031"/>
                    <a:pt x="906" y="1025"/>
                  </a:cubicBezTo>
                  <a:cubicBezTo>
                    <a:pt x="905" y="1022"/>
                    <a:pt x="907" y="1019"/>
                    <a:pt x="906" y="1016"/>
                  </a:cubicBezTo>
                  <a:cubicBezTo>
                    <a:pt x="911" y="1015"/>
                    <a:pt x="920" y="1013"/>
                    <a:pt x="926" y="1015"/>
                  </a:cubicBezTo>
                  <a:cubicBezTo>
                    <a:pt x="932" y="1017"/>
                    <a:pt x="937" y="1025"/>
                    <a:pt x="944" y="1025"/>
                  </a:cubicBezTo>
                  <a:cubicBezTo>
                    <a:pt x="955" y="1024"/>
                    <a:pt x="960" y="1014"/>
                    <a:pt x="970" y="1011"/>
                  </a:cubicBezTo>
                  <a:cubicBezTo>
                    <a:pt x="993" y="1004"/>
                    <a:pt x="1025" y="1026"/>
                    <a:pt x="1020" y="983"/>
                  </a:cubicBezTo>
                  <a:cubicBezTo>
                    <a:pt x="1019" y="976"/>
                    <a:pt x="1009" y="974"/>
                    <a:pt x="1014" y="962"/>
                  </a:cubicBezTo>
                  <a:cubicBezTo>
                    <a:pt x="1017" y="958"/>
                    <a:pt x="1029" y="954"/>
                    <a:pt x="1033" y="952"/>
                  </a:cubicBezTo>
                  <a:cubicBezTo>
                    <a:pt x="1036" y="950"/>
                    <a:pt x="1039" y="949"/>
                    <a:pt x="1041" y="948"/>
                  </a:cubicBezTo>
                  <a:cubicBezTo>
                    <a:pt x="1038" y="945"/>
                    <a:pt x="1035" y="942"/>
                    <a:pt x="1032" y="941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61" name="Freeform 67"/>
            <p:cNvSpPr>
              <a:spLocks/>
            </p:cNvSpPr>
            <p:nvPr/>
          </p:nvSpPr>
          <p:spPr bwMode="auto">
            <a:xfrm>
              <a:off x="7181851" y="987426"/>
              <a:ext cx="2805115" cy="2755899"/>
            </a:xfrm>
            <a:custGeom>
              <a:avLst/>
              <a:gdLst>
                <a:gd name="T0" fmla="*/ 707 w 748"/>
                <a:gd name="T1" fmla="*/ 549 h 735"/>
                <a:gd name="T2" fmla="*/ 666 w 748"/>
                <a:gd name="T3" fmla="*/ 504 h 735"/>
                <a:gd name="T4" fmla="*/ 638 w 748"/>
                <a:gd name="T5" fmla="*/ 469 h 735"/>
                <a:gd name="T6" fmla="*/ 634 w 748"/>
                <a:gd name="T7" fmla="*/ 447 h 735"/>
                <a:gd name="T8" fmla="*/ 632 w 748"/>
                <a:gd name="T9" fmla="*/ 371 h 735"/>
                <a:gd name="T10" fmla="*/ 592 w 748"/>
                <a:gd name="T11" fmla="*/ 336 h 735"/>
                <a:gd name="T12" fmla="*/ 562 w 748"/>
                <a:gd name="T13" fmla="*/ 303 h 735"/>
                <a:gd name="T14" fmla="*/ 565 w 748"/>
                <a:gd name="T15" fmla="*/ 250 h 735"/>
                <a:gd name="T16" fmla="*/ 487 w 748"/>
                <a:gd name="T17" fmla="*/ 240 h 735"/>
                <a:gd name="T18" fmla="*/ 434 w 748"/>
                <a:gd name="T19" fmla="*/ 158 h 735"/>
                <a:gd name="T20" fmla="*/ 403 w 748"/>
                <a:gd name="T21" fmla="*/ 111 h 735"/>
                <a:gd name="T22" fmla="*/ 355 w 748"/>
                <a:gd name="T23" fmla="*/ 58 h 735"/>
                <a:gd name="T24" fmla="*/ 334 w 748"/>
                <a:gd name="T25" fmla="*/ 34 h 735"/>
                <a:gd name="T26" fmla="*/ 270 w 748"/>
                <a:gd name="T27" fmla="*/ 4 h 735"/>
                <a:gd name="T28" fmla="*/ 222 w 748"/>
                <a:gd name="T29" fmla="*/ 52 h 735"/>
                <a:gd name="T30" fmla="*/ 157 w 748"/>
                <a:gd name="T31" fmla="*/ 90 h 735"/>
                <a:gd name="T32" fmla="*/ 112 w 748"/>
                <a:gd name="T33" fmla="*/ 117 h 735"/>
                <a:gd name="T34" fmla="*/ 86 w 748"/>
                <a:gd name="T35" fmla="*/ 134 h 735"/>
                <a:gd name="T36" fmla="*/ 51 w 748"/>
                <a:gd name="T37" fmla="*/ 171 h 735"/>
                <a:gd name="T38" fmla="*/ 31 w 748"/>
                <a:gd name="T39" fmla="*/ 245 h 735"/>
                <a:gd name="T40" fmla="*/ 31 w 748"/>
                <a:gd name="T41" fmla="*/ 284 h 735"/>
                <a:gd name="T42" fmla="*/ 20 w 748"/>
                <a:gd name="T43" fmla="*/ 300 h 735"/>
                <a:gd name="T44" fmla="*/ 39 w 748"/>
                <a:gd name="T45" fmla="*/ 310 h 735"/>
                <a:gd name="T46" fmla="*/ 46 w 748"/>
                <a:gd name="T47" fmla="*/ 438 h 735"/>
                <a:gd name="T48" fmla="*/ 60 w 748"/>
                <a:gd name="T49" fmla="*/ 454 h 735"/>
                <a:gd name="T50" fmla="*/ 53 w 748"/>
                <a:gd name="T51" fmla="*/ 493 h 735"/>
                <a:gd name="T52" fmla="*/ 98 w 748"/>
                <a:gd name="T53" fmla="*/ 537 h 735"/>
                <a:gd name="T54" fmla="*/ 150 w 748"/>
                <a:gd name="T55" fmla="*/ 592 h 735"/>
                <a:gd name="T56" fmla="*/ 159 w 748"/>
                <a:gd name="T57" fmla="*/ 611 h 735"/>
                <a:gd name="T58" fmla="*/ 180 w 748"/>
                <a:gd name="T59" fmla="*/ 630 h 735"/>
                <a:gd name="T60" fmla="*/ 193 w 748"/>
                <a:gd name="T61" fmla="*/ 651 h 735"/>
                <a:gd name="T62" fmla="*/ 233 w 748"/>
                <a:gd name="T63" fmla="*/ 715 h 735"/>
                <a:gd name="T64" fmla="*/ 283 w 748"/>
                <a:gd name="T65" fmla="*/ 690 h 735"/>
                <a:gd name="T66" fmla="*/ 295 w 748"/>
                <a:gd name="T67" fmla="*/ 706 h 735"/>
                <a:gd name="T68" fmla="*/ 328 w 748"/>
                <a:gd name="T69" fmla="*/ 717 h 735"/>
                <a:gd name="T70" fmla="*/ 353 w 748"/>
                <a:gd name="T71" fmla="*/ 723 h 735"/>
                <a:gd name="T72" fmla="*/ 398 w 748"/>
                <a:gd name="T73" fmla="*/ 713 h 735"/>
                <a:gd name="T74" fmla="*/ 673 w 748"/>
                <a:gd name="T75" fmla="*/ 696 h 735"/>
                <a:gd name="T76" fmla="*/ 708 w 748"/>
                <a:gd name="T77" fmla="*/ 712 h 735"/>
                <a:gd name="T78" fmla="*/ 694 w 748"/>
                <a:gd name="T79" fmla="*/ 660 h 735"/>
                <a:gd name="T80" fmla="*/ 748 w 748"/>
                <a:gd name="T81" fmla="*/ 569 h 73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</a:cxnLst>
              <a:rect l="0" t="0" r="r" b="b"/>
              <a:pathLst>
                <a:path w="748" h="735">
                  <a:moveTo>
                    <a:pt x="718" y="558"/>
                  </a:moveTo>
                  <a:cubicBezTo>
                    <a:pt x="712" y="556"/>
                    <a:pt x="711" y="555"/>
                    <a:pt x="707" y="549"/>
                  </a:cubicBezTo>
                  <a:cubicBezTo>
                    <a:pt x="700" y="540"/>
                    <a:pt x="694" y="533"/>
                    <a:pt x="684" y="527"/>
                  </a:cubicBezTo>
                  <a:cubicBezTo>
                    <a:pt x="675" y="521"/>
                    <a:pt x="671" y="514"/>
                    <a:pt x="666" y="504"/>
                  </a:cubicBezTo>
                  <a:cubicBezTo>
                    <a:pt x="662" y="497"/>
                    <a:pt x="658" y="490"/>
                    <a:pt x="652" y="485"/>
                  </a:cubicBezTo>
                  <a:cubicBezTo>
                    <a:pt x="648" y="479"/>
                    <a:pt x="640" y="476"/>
                    <a:pt x="638" y="469"/>
                  </a:cubicBezTo>
                  <a:cubicBezTo>
                    <a:pt x="638" y="465"/>
                    <a:pt x="639" y="461"/>
                    <a:pt x="639" y="457"/>
                  </a:cubicBezTo>
                  <a:cubicBezTo>
                    <a:pt x="638" y="450"/>
                    <a:pt x="639" y="452"/>
                    <a:pt x="634" y="447"/>
                  </a:cubicBezTo>
                  <a:cubicBezTo>
                    <a:pt x="628" y="440"/>
                    <a:pt x="620" y="436"/>
                    <a:pt x="618" y="426"/>
                  </a:cubicBezTo>
                  <a:cubicBezTo>
                    <a:pt x="615" y="407"/>
                    <a:pt x="639" y="393"/>
                    <a:pt x="632" y="371"/>
                  </a:cubicBezTo>
                  <a:cubicBezTo>
                    <a:pt x="629" y="361"/>
                    <a:pt x="620" y="344"/>
                    <a:pt x="609" y="340"/>
                  </a:cubicBezTo>
                  <a:cubicBezTo>
                    <a:pt x="603" y="338"/>
                    <a:pt x="598" y="339"/>
                    <a:pt x="592" y="336"/>
                  </a:cubicBezTo>
                  <a:cubicBezTo>
                    <a:pt x="586" y="334"/>
                    <a:pt x="583" y="331"/>
                    <a:pt x="579" y="326"/>
                  </a:cubicBezTo>
                  <a:cubicBezTo>
                    <a:pt x="573" y="320"/>
                    <a:pt x="565" y="312"/>
                    <a:pt x="562" y="303"/>
                  </a:cubicBezTo>
                  <a:cubicBezTo>
                    <a:pt x="559" y="293"/>
                    <a:pt x="563" y="284"/>
                    <a:pt x="564" y="274"/>
                  </a:cubicBezTo>
                  <a:cubicBezTo>
                    <a:pt x="565" y="266"/>
                    <a:pt x="565" y="258"/>
                    <a:pt x="565" y="250"/>
                  </a:cubicBezTo>
                  <a:cubicBezTo>
                    <a:pt x="548" y="245"/>
                    <a:pt x="531" y="242"/>
                    <a:pt x="513" y="242"/>
                  </a:cubicBezTo>
                  <a:cubicBezTo>
                    <a:pt x="502" y="243"/>
                    <a:pt x="496" y="245"/>
                    <a:pt x="487" y="240"/>
                  </a:cubicBezTo>
                  <a:cubicBezTo>
                    <a:pt x="463" y="227"/>
                    <a:pt x="465" y="195"/>
                    <a:pt x="448" y="176"/>
                  </a:cubicBezTo>
                  <a:cubicBezTo>
                    <a:pt x="443" y="171"/>
                    <a:pt x="436" y="167"/>
                    <a:pt x="434" y="158"/>
                  </a:cubicBezTo>
                  <a:cubicBezTo>
                    <a:pt x="434" y="154"/>
                    <a:pt x="436" y="149"/>
                    <a:pt x="435" y="145"/>
                  </a:cubicBezTo>
                  <a:cubicBezTo>
                    <a:pt x="431" y="133"/>
                    <a:pt x="413" y="120"/>
                    <a:pt x="403" y="111"/>
                  </a:cubicBezTo>
                  <a:cubicBezTo>
                    <a:pt x="393" y="102"/>
                    <a:pt x="379" y="100"/>
                    <a:pt x="370" y="90"/>
                  </a:cubicBezTo>
                  <a:cubicBezTo>
                    <a:pt x="362" y="81"/>
                    <a:pt x="358" y="70"/>
                    <a:pt x="355" y="58"/>
                  </a:cubicBezTo>
                  <a:cubicBezTo>
                    <a:pt x="354" y="53"/>
                    <a:pt x="351" y="45"/>
                    <a:pt x="348" y="42"/>
                  </a:cubicBezTo>
                  <a:cubicBezTo>
                    <a:pt x="344" y="38"/>
                    <a:pt x="338" y="38"/>
                    <a:pt x="334" y="34"/>
                  </a:cubicBezTo>
                  <a:cubicBezTo>
                    <a:pt x="316" y="21"/>
                    <a:pt x="309" y="0"/>
                    <a:pt x="284" y="1"/>
                  </a:cubicBezTo>
                  <a:cubicBezTo>
                    <a:pt x="279" y="1"/>
                    <a:pt x="275" y="3"/>
                    <a:pt x="270" y="4"/>
                  </a:cubicBezTo>
                  <a:cubicBezTo>
                    <a:pt x="269" y="15"/>
                    <a:pt x="270" y="28"/>
                    <a:pt x="260" y="35"/>
                  </a:cubicBezTo>
                  <a:cubicBezTo>
                    <a:pt x="249" y="44"/>
                    <a:pt x="234" y="44"/>
                    <a:pt x="222" y="52"/>
                  </a:cubicBezTo>
                  <a:cubicBezTo>
                    <a:pt x="210" y="60"/>
                    <a:pt x="200" y="74"/>
                    <a:pt x="186" y="74"/>
                  </a:cubicBezTo>
                  <a:cubicBezTo>
                    <a:pt x="171" y="74"/>
                    <a:pt x="166" y="77"/>
                    <a:pt x="157" y="90"/>
                  </a:cubicBezTo>
                  <a:cubicBezTo>
                    <a:pt x="148" y="103"/>
                    <a:pt x="141" y="102"/>
                    <a:pt x="127" y="98"/>
                  </a:cubicBezTo>
                  <a:cubicBezTo>
                    <a:pt x="111" y="92"/>
                    <a:pt x="119" y="107"/>
                    <a:pt x="112" y="117"/>
                  </a:cubicBezTo>
                  <a:cubicBezTo>
                    <a:pt x="105" y="117"/>
                    <a:pt x="104" y="116"/>
                    <a:pt x="99" y="120"/>
                  </a:cubicBezTo>
                  <a:cubicBezTo>
                    <a:pt x="94" y="123"/>
                    <a:pt x="90" y="129"/>
                    <a:pt x="86" y="134"/>
                  </a:cubicBezTo>
                  <a:cubicBezTo>
                    <a:pt x="79" y="140"/>
                    <a:pt x="73" y="143"/>
                    <a:pt x="66" y="144"/>
                  </a:cubicBezTo>
                  <a:cubicBezTo>
                    <a:pt x="62" y="154"/>
                    <a:pt x="58" y="162"/>
                    <a:pt x="51" y="171"/>
                  </a:cubicBezTo>
                  <a:cubicBezTo>
                    <a:pt x="42" y="182"/>
                    <a:pt x="31" y="191"/>
                    <a:pt x="25" y="204"/>
                  </a:cubicBezTo>
                  <a:cubicBezTo>
                    <a:pt x="37" y="206"/>
                    <a:pt x="30" y="236"/>
                    <a:pt x="31" y="245"/>
                  </a:cubicBezTo>
                  <a:cubicBezTo>
                    <a:pt x="32" y="253"/>
                    <a:pt x="32" y="260"/>
                    <a:pt x="34" y="268"/>
                  </a:cubicBezTo>
                  <a:cubicBezTo>
                    <a:pt x="36" y="278"/>
                    <a:pt x="45" y="278"/>
                    <a:pt x="31" y="284"/>
                  </a:cubicBezTo>
                  <a:cubicBezTo>
                    <a:pt x="23" y="287"/>
                    <a:pt x="10" y="292"/>
                    <a:pt x="2" y="292"/>
                  </a:cubicBezTo>
                  <a:cubicBezTo>
                    <a:pt x="0" y="305"/>
                    <a:pt x="13" y="298"/>
                    <a:pt x="20" y="300"/>
                  </a:cubicBezTo>
                  <a:cubicBezTo>
                    <a:pt x="27" y="302"/>
                    <a:pt x="29" y="308"/>
                    <a:pt x="39" y="307"/>
                  </a:cubicBezTo>
                  <a:cubicBezTo>
                    <a:pt x="39" y="308"/>
                    <a:pt x="39" y="309"/>
                    <a:pt x="39" y="310"/>
                  </a:cubicBezTo>
                  <a:cubicBezTo>
                    <a:pt x="14" y="313"/>
                    <a:pt x="49" y="352"/>
                    <a:pt x="51" y="360"/>
                  </a:cubicBezTo>
                  <a:cubicBezTo>
                    <a:pt x="59" y="386"/>
                    <a:pt x="37" y="411"/>
                    <a:pt x="46" y="438"/>
                  </a:cubicBezTo>
                  <a:cubicBezTo>
                    <a:pt x="48" y="444"/>
                    <a:pt x="49" y="443"/>
                    <a:pt x="52" y="448"/>
                  </a:cubicBezTo>
                  <a:cubicBezTo>
                    <a:pt x="54" y="450"/>
                    <a:pt x="59" y="449"/>
                    <a:pt x="60" y="454"/>
                  </a:cubicBezTo>
                  <a:cubicBezTo>
                    <a:pt x="61" y="459"/>
                    <a:pt x="50" y="468"/>
                    <a:pt x="47" y="472"/>
                  </a:cubicBezTo>
                  <a:cubicBezTo>
                    <a:pt x="36" y="487"/>
                    <a:pt x="38" y="488"/>
                    <a:pt x="53" y="493"/>
                  </a:cubicBezTo>
                  <a:cubicBezTo>
                    <a:pt x="70" y="498"/>
                    <a:pt x="80" y="499"/>
                    <a:pt x="85" y="518"/>
                  </a:cubicBezTo>
                  <a:cubicBezTo>
                    <a:pt x="89" y="530"/>
                    <a:pt x="88" y="529"/>
                    <a:pt x="98" y="537"/>
                  </a:cubicBezTo>
                  <a:cubicBezTo>
                    <a:pt x="114" y="550"/>
                    <a:pt x="125" y="566"/>
                    <a:pt x="139" y="582"/>
                  </a:cubicBezTo>
                  <a:cubicBezTo>
                    <a:pt x="142" y="585"/>
                    <a:pt x="148" y="588"/>
                    <a:pt x="150" y="592"/>
                  </a:cubicBezTo>
                  <a:cubicBezTo>
                    <a:pt x="152" y="595"/>
                    <a:pt x="151" y="600"/>
                    <a:pt x="153" y="602"/>
                  </a:cubicBezTo>
                  <a:cubicBezTo>
                    <a:pt x="156" y="608"/>
                    <a:pt x="152" y="607"/>
                    <a:pt x="159" y="611"/>
                  </a:cubicBezTo>
                  <a:cubicBezTo>
                    <a:pt x="163" y="613"/>
                    <a:pt x="170" y="612"/>
                    <a:pt x="174" y="614"/>
                  </a:cubicBezTo>
                  <a:cubicBezTo>
                    <a:pt x="192" y="621"/>
                    <a:pt x="178" y="620"/>
                    <a:pt x="180" y="630"/>
                  </a:cubicBezTo>
                  <a:cubicBezTo>
                    <a:pt x="181" y="636"/>
                    <a:pt x="185" y="634"/>
                    <a:pt x="188" y="639"/>
                  </a:cubicBezTo>
                  <a:cubicBezTo>
                    <a:pt x="191" y="643"/>
                    <a:pt x="191" y="648"/>
                    <a:pt x="193" y="651"/>
                  </a:cubicBezTo>
                  <a:cubicBezTo>
                    <a:pt x="206" y="677"/>
                    <a:pt x="208" y="710"/>
                    <a:pt x="232" y="727"/>
                  </a:cubicBezTo>
                  <a:cubicBezTo>
                    <a:pt x="232" y="724"/>
                    <a:pt x="234" y="718"/>
                    <a:pt x="233" y="715"/>
                  </a:cubicBezTo>
                  <a:cubicBezTo>
                    <a:pt x="248" y="713"/>
                    <a:pt x="249" y="713"/>
                    <a:pt x="260" y="704"/>
                  </a:cubicBezTo>
                  <a:cubicBezTo>
                    <a:pt x="267" y="699"/>
                    <a:pt x="275" y="695"/>
                    <a:pt x="283" y="690"/>
                  </a:cubicBezTo>
                  <a:cubicBezTo>
                    <a:pt x="290" y="687"/>
                    <a:pt x="299" y="678"/>
                    <a:pt x="305" y="688"/>
                  </a:cubicBezTo>
                  <a:cubicBezTo>
                    <a:pt x="312" y="700"/>
                    <a:pt x="293" y="695"/>
                    <a:pt x="295" y="706"/>
                  </a:cubicBezTo>
                  <a:cubicBezTo>
                    <a:pt x="303" y="705"/>
                    <a:pt x="312" y="706"/>
                    <a:pt x="319" y="710"/>
                  </a:cubicBezTo>
                  <a:cubicBezTo>
                    <a:pt x="323" y="713"/>
                    <a:pt x="325" y="713"/>
                    <a:pt x="328" y="717"/>
                  </a:cubicBezTo>
                  <a:cubicBezTo>
                    <a:pt x="329" y="719"/>
                    <a:pt x="326" y="724"/>
                    <a:pt x="329" y="726"/>
                  </a:cubicBezTo>
                  <a:cubicBezTo>
                    <a:pt x="339" y="735"/>
                    <a:pt x="344" y="722"/>
                    <a:pt x="353" y="723"/>
                  </a:cubicBezTo>
                  <a:cubicBezTo>
                    <a:pt x="356" y="724"/>
                    <a:pt x="359" y="727"/>
                    <a:pt x="362" y="730"/>
                  </a:cubicBezTo>
                  <a:cubicBezTo>
                    <a:pt x="375" y="725"/>
                    <a:pt x="387" y="723"/>
                    <a:pt x="398" y="713"/>
                  </a:cubicBezTo>
                  <a:cubicBezTo>
                    <a:pt x="448" y="669"/>
                    <a:pt x="509" y="632"/>
                    <a:pt x="577" y="657"/>
                  </a:cubicBezTo>
                  <a:cubicBezTo>
                    <a:pt x="610" y="668"/>
                    <a:pt x="652" y="664"/>
                    <a:pt x="673" y="696"/>
                  </a:cubicBezTo>
                  <a:cubicBezTo>
                    <a:pt x="682" y="709"/>
                    <a:pt x="681" y="711"/>
                    <a:pt x="697" y="712"/>
                  </a:cubicBezTo>
                  <a:cubicBezTo>
                    <a:pt x="701" y="712"/>
                    <a:pt x="704" y="712"/>
                    <a:pt x="708" y="712"/>
                  </a:cubicBezTo>
                  <a:cubicBezTo>
                    <a:pt x="703" y="710"/>
                    <a:pt x="699" y="707"/>
                    <a:pt x="697" y="703"/>
                  </a:cubicBezTo>
                  <a:cubicBezTo>
                    <a:pt x="690" y="690"/>
                    <a:pt x="689" y="673"/>
                    <a:pt x="694" y="660"/>
                  </a:cubicBezTo>
                  <a:cubicBezTo>
                    <a:pt x="699" y="646"/>
                    <a:pt x="711" y="644"/>
                    <a:pt x="720" y="632"/>
                  </a:cubicBezTo>
                  <a:cubicBezTo>
                    <a:pt x="734" y="615"/>
                    <a:pt x="748" y="592"/>
                    <a:pt x="748" y="569"/>
                  </a:cubicBezTo>
                  <a:cubicBezTo>
                    <a:pt x="748" y="568"/>
                    <a:pt x="721" y="560"/>
                    <a:pt x="718" y="558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62" name="Freeform 68"/>
            <p:cNvSpPr>
              <a:spLocks/>
            </p:cNvSpPr>
            <p:nvPr/>
          </p:nvSpPr>
          <p:spPr bwMode="auto">
            <a:xfrm>
              <a:off x="4354511" y="225425"/>
              <a:ext cx="2025650" cy="2551114"/>
            </a:xfrm>
            <a:custGeom>
              <a:avLst/>
              <a:gdLst>
                <a:gd name="T0" fmla="*/ 501 w 540"/>
                <a:gd name="T1" fmla="*/ 68 h 680"/>
                <a:gd name="T2" fmla="*/ 467 w 540"/>
                <a:gd name="T3" fmla="*/ 61 h 680"/>
                <a:gd name="T4" fmla="*/ 426 w 540"/>
                <a:gd name="T5" fmla="*/ 42 h 680"/>
                <a:gd name="T6" fmla="*/ 310 w 540"/>
                <a:gd name="T7" fmla="*/ 35 h 680"/>
                <a:gd name="T8" fmla="*/ 206 w 540"/>
                <a:gd name="T9" fmla="*/ 3 h 680"/>
                <a:gd name="T10" fmla="*/ 195 w 540"/>
                <a:gd name="T11" fmla="*/ 25 h 680"/>
                <a:gd name="T12" fmla="*/ 181 w 540"/>
                <a:gd name="T13" fmla="*/ 64 h 680"/>
                <a:gd name="T14" fmla="*/ 175 w 540"/>
                <a:gd name="T15" fmla="*/ 113 h 680"/>
                <a:gd name="T16" fmla="*/ 157 w 540"/>
                <a:gd name="T17" fmla="*/ 143 h 680"/>
                <a:gd name="T18" fmla="*/ 110 w 540"/>
                <a:gd name="T19" fmla="*/ 126 h 680"/>
                <a:gd name="T20" fmla="*/ 81 w 540"/>
                <a:gd name="T21" fmla="*/ 92 h 680"/>
                <a:gd name="T22" fmla="*/ 45 w 540"/>
                <a:gd name="T23" fmla="*/ 51 h 680"/>
                <a:gd name="T24" fmla="*/ 18 w 540"/>
                <a:gd name="T25" fmla="*/ 89 h 680"/>
                <a:gd name="T26" fmla="*/ 0 w 540"/>
                <a:gd name="T27" fmla="*/ 137 h 680"/>
                <a:gd name="T28" fmla="*/ 3 w 540"/>
                <a:gd name="T29" fmla="*/ 146 h 680"/>
                <a:gd name="T30" fmla="*/ 74 w 540"/>
                <a:gd name="T31" fmla="*/ 261 h 680"/>
                <a:gd name="T32" fmla="*/ 48 w 540"/>
                <a:gd name="T33" fmla="*/ 318 h 680"/>
                <a:gd name="T34" fmla="*/ 66 w 540"/>
                <a:gd name="T35" fmla="*/ 405 h 680"/>
                <a:gd name="T36" fmla="*/ 99 w 540"/>
                <a:gd name="T37" fmla="*/ 391 h 680"/>
                <a:gd name="T38" fmla="*/ 125 w 540"/>
                <a:gd name="T39" fmla="*/ 420 h 680"/>
                <a:gd name="T40" fmla="*/ 121 w 540"/>
                <a:gd name="T41" fmla="*/ 463 h 680"/>
                <a:gd name="T42" fmla="*/ 141 w 540"/>
                <a:gd name="T43" fmla="*/ 526 h 680"/>
                <a:gd name="T44" fmla="*/ 201 w 540"/>
                <a:gd name="T45" fmla="*/ 510 h 680"/>
                <a:gd name="T46" fmla="*/ 175 w 540"/>
                <a:gd name="T47" fmla="*/ 544 h 680"/>
                <a:gd name="T48" fmla="*/ 87 w 540"/>
                <a:gd name="T49" fmla="*/ 597 h 680"/>
                <a:gd name="T50" fmla="*/ 161 w 540"/>
                <a:gd name="T51" fmla="*/ 640 h 680"/>
                <a:gd name="T52" fmla="*/ 279 w 540"/>
                <a:gd name="T53" fmla="*/ 669 h 680"/>
                <a:gd name="T54" fmla="*/ 326 w 540"/>
                <a:gd name="T55" fmla="*/ 647 h 680"/>
                <a:gd name="T56" fmla="*/ 392 w 540"/>
                <a:gd name="T57" fmla="*/ 666 h 680"/>
                <a:gd name="T58" fmla="*/ 465 w 540"/>
                <a:gd name="T59" fmla="*/ 627 h 680"/>
                <a:gd name="T60" fmla="*/ 509 w 540"/>
                <a:gd name="T61" fmla="*/ 594 h 680"/>
                <a:gd name="T62" fmla="*/ 511 w 540"/>
                <a:gd name="T63" fmla="*/ 551 h 680"/>
                <a:gd name="T64" fmla="*/ 500 w 540"/>
                <a:gd name="T65" fmla="*/ 495 h 680"/>
                <a:gd name="T66" fmla="*/ 490 w 540"/>
                <a:gd name="T67" fmla="*/ 429 h 680"/>
                <a:gd name="T68" fmla="*/ 470 w 540"/>
                <a:gd name="T69" fmla="*/ 339 h 680"/>
                <a:gd name="T70" fmla="*/ 457 w 540"/>
                <a:gd name="T71" fmla="*/ 233 h 680"/>
                <a:gd name="T72" fmla="*/ 481 w 540"/>
                <a:gd name="T73" fmla="*/ 169 h 680"/>
                <a:gd name="T74" fmla="*/ 518 w 540"/>
                <a:gd name="T75" fmla="*/ 83 h 680"/>
                <a:gd name="T76" fmla="*/ 539 w 540"/>
                <a:gd name="T77" fmla="*/ 25 h 680"/>
                <a:gd name="T78" fmla="*/ 516 w 540"/>
                <a:gd name="T79" fmla="*/ 53 h 68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</a:cxnLst>
              <a:rect l="0" t="0" r="r" b="b"/>
              <a:pathLst>
                <a:path w="540" h="680">
                  <a:moveTo>
                    <a:pt x="516" y="53"/>
                  </a:moveTo>
                  <a:cubicBezTo>
                    <a:pt x="512" y="60"/>
                    <a:pt x="504" y="63"/>
                    <a:pt x="501" y="68"/>
                  </a:cubicBezTo>
                  <a:cubicBezTo>
                    <a:pt x="495" y="76"/>
                    <a:pt x="502" y="84"/>
                    <a:pt x="488" y="79"/>
                  </a:cubicBezTo>
                  <a:cubicBezTo>
                    <a:pt x="482" y="77"/>
                    <a:pt x="473" y="66"/>
                    <a:pt x="467" y="61"/>
                  </a:cubicBezTo>
                  <a:cubicBezTo>
                    <a:pt x="460" y="55"/>
                    <a:pt x="453" y="49"/>
                    <a:pt x="445" y="44"/>
                  </a:cubicBezTo>
                  <a:cubicBezTo>
                    <a:pt x="434" y="37"/>
                    <a:pt x="441" y="39"/>
                    <a:pt x="426" y="42"/>
                  </a:cubicBezTo>
                  <a:cubicBezTo>
                    <a:pt x="407" y="47"/>
                    <a:pt x="387" y="44"/>
                    <a:pt x="368" y="41"/>
                  </a:cubicBezTo>
                  <a:cubicBezTo>
                    <a:pt x="349" y="39"/>
                    <a:pt x="329" y="39"/>
                    <a:pt x="310" y="35"/>
                  </a:cubicBezTo>
                  <a:cubicBezTo>
                    <a:pt x="292" y="31"/>
                    <a:pt x="274" y="21"/>
                    <a:pt x="258" y="12"/>
                  </a:cubicBezTo>
                  <a:cubicBezTo>
                    <a:pt x="240" y="2"/>
                    <a:pt x="226" y="3"/>
                    <a:pt x="206" y="3"/>
                  </a:cubicBezTo>
                  <a:cubicBezTo>
                    <a:pt x="197" y="3"/>
                    <a:pt x="188" y="0"/>
                    <a:pt x="185" y="8"/>
                  </a:cubicBezTo>
                  <a:cubicBezTo>
                    <a:pt x="181" y="15"/>
                    <a:pt x="187" y="27"/>
                    <a:pt x="195" y="25"/>
                  </a:cubicBezTo>
                  <a:cubicBezTo>
                    <a:pt x="196" y="36"/>
                    <a:pt x="187" y="36"/>
                    <a:pt x="185" y="44"/>
                  </a:cubicBezTo>
                  <a:cubicBezTo>
                    <a:pt x="182" y="51"/>
                    <a:pt x="184" y="57"/>
                    <a:pt x="181" y="64"/>
                  </a:cubicBezTo>
                  <a:cubicBezTo>
                    <a:pt x="177" y="73"/>
                    <a:pt x="172" y="75"/>
                    <a:pt x="172" y="87"/>
                  </a:cubicBezTo>
                  <a:cubicBezTo>
                    <a:pt x="173" y="96"/>
                    <a:pt x="176" y="103"/>
                    <a:pt x="175" y="113"/>
                  </a:cubicBezTo>
                  <a:cubicBezTo>
                    <a:pt x="175" y="119"/>
                    <a:pt x="176" y="127"/>
                    <a:pt x="173" y="132"/>
                  </a:cubicBezTo>
                  <a:cubicBezTo>
                    <a:pt x="168" y="143"/>
                    <a:pt x="164" y="138"/>
                    <a:pt x="157" y="143"/>
                  </a:cubicBezTo>
                  <a:cubicBezTo>
                    <a:pt x="143" y="151"/>
                    <a:pt x="136" y="155"/>
                    <a:pt x="117" y="155"/>
                  </a:cubicBezTo>
                  <a:cubicBezTo>
                    <a:pt x="115" y="147"/>
                    <a:pt x="118" y="130"/>
                    <a:pt x="110" y="126"/>
                  </a:cubicBezTo>
                  <a:cubicBezTo>
                    <a:pt x="95" y="119"/>
                    <a:pt x="91" y="147"/>
                    <a:pt x="77" y="130"/>
                  </a:cubicBezTo>
                  <a:cubicBezTo>
                    <a:pt x="69" y="120"/>
                    <a:pt x="81" y="103"/>
                    <a:pt x="81" y="92"/>
                  </a:cubicBezTo>
                  <a:cubicBezTo>
                    <a:pt x="82" y="70"/>
                    <a:pt x="66" y="78"/>
                    <a:pt x="56" y="65"/>
                  </a:cubicBezTo>
                  <a:cubicBezTo>
                    <a:pt x="50" y="57"/>
                    <a:pt x="60" y="49"/>
                    <a:pt x="45" y="51"/>
                  </a:cubicBezTo>
                  <a:cubicBezTo>
                    <a:pt x="34" y="53"/>
                    <a:pt x="37" y="62"/>
                    <a:pt x="32" y="70"/>
                  </a:cubicBezTo>
                  <a:cubicBezTo>
                    <a:pt x="28" y="78"/>
                    <a:pt x="22" y="81"/>
                    <a:pt x="18" y="89"/>
                  </a:cubicBezTo>
                  <a:cubicBezTo>
                    <a:pt x="14" y="96"/>
                    <a:pt x="14" y="104"/>
                    <a:pt x="12" y="111"/>
                  </a:cubicBezTo>
                  <a:cubicBezTo>
                    <a:pt x="10" y="120"/>
                    <a:pt x="7" y="130"/>
                    <a:pt x="0" y="137"/>
                  </a:cubicBezTo>
                  <a:cubicBezTo>
                    <a:pt x="0" y="137"/>
                    <a:pt x="0" y="137"/>
                    <a:pt x="0" y="137"/>
                  </a:cubicBezTo>
                  <a:cubicBezTo>
                    <a:pt x="1" y="139"/>
                    <a:pt x="1" y="142"/>
                    <a:pt x="3" y="146"/>
                  </a:cubicBezTo>
                  <a:cubicBezTo>
                    <a:pt x="10" y="170"/>
                    <a:pt x="19" y="181"/>
                    <a:pt x="42" y="190"/>
                  </a:cubicBezTo>
                  <a:cubicBezTo>
                    <a:pt x="73" y="203"/>
                    <a:pt x="91" y="231"/>
                    <a:pt x="74" y="261"/>
                  </a:cubicBezTo>
                  <a:cubicBezTo>
                    <a:pt x="66" y="274"/>
                    <a:pt x="64" y="290"/>
                    <a:pt x="58" y="302"/>
                  </a:cubicBezTo>
                  <a:cubicBezTo>
                    <a:pt x="56" y="306"/>
                    <a:pt x="50" y="314"/>
                    <a:pt x="48" y="318"/>
                  </a:cubicBezTo>
                  <a:cubicBezTo>
                    <a:pt x="45" y="325"/>
                    <a:pt x="43" y="332"/>
                    <a:pt x="36" y="336"/>
                  </a:cubicBezTo>
                  <a:cubicBezTo>
                    <a:pt x="11" y="358"/>
                    <a:pt x="57" y="388"/>
                    <a:pt x="66" y="405"/>
                  </a:cubicBezTo>
                  <a:cubicBezTo>
                    <a:pt x="70" y="413"/>
                    <a:pt x="69" y="440"/>
                    <a:pt x="82" y="424"/>
                  </a:cubicBezTo>
                  <a:cubicBezTo>
                    <a:pt x="91" y="413"/>
                    <a:pt x="81" y="401"/>
                    <a:pt x="99" y="391"/>
                  </a:cubicBezTo>
                  <a:cubicBezTo>
                    <a:pt x="98" y="394"/>
                    <a:pt x="99" y="397"/>
                    <a:pt x="99" y="400"/>
                  </a:cubicBezTo>
                  <a:cubicBezTo>
                    <a:pt x="107" y="401"/>
                    <a:pt x="123" y="411"/>
                    <a:pt x="125" y="420"/>
                  </a:cubicBezTo>
                  <a:cubicBezTo>
                    <a:pt x="130" y="439"/>
                    <a:pt x="115" y="425"/>
                    <a:pt x="110" y="437"/>
                  </a:cubicBezTo>
                  <a:cubicBezTo>
                    <a:pt x="105" y="449"/>
                    <a:pt x="117" y="453"/>
                    <a:pt x="121" y="463"/>
                  </a:cubicBezTo>
                  <a:cubicBezTo>
                    <a:pt x="125" y="475"/>
                    <a:pt x="118" y="481"/>
                    <a:pt x="112" y="493"/>
                  </a:cubicBezTo>
                  <a:cubicBezTo>
                    <a:pt x="100" y="517"/>
                    <a:pt x="114" y="527"/>
                    <a:pt x="141" y="526"/>
                  </a:cubicBezTo>
                  <a:cubicBezTo>
                    <a:pt x="154" y="525"/>
                    <a:pt x="188" y="501"/>
                    <a:pt x="199" y="509"/>
                  </a:cubicBezTo>
                  <a:cubicBezTo>
                    <a:pt x="200" y="509"/>
                    <a:pt x="201" y="509"/>
                    <a:pt x="201" y="510"/>
                  </a:cubicBezTo>
                  <a:cubicBezTo>
                    <a:pt x="201" y="510"/>
                    <a:pt x="201" y="514"/>
                    <a:pt x="201" y="514"/>
                  </a:cubicBezTo>
                  <a:cubicBezTo>
                    <a:pt x="199" y="508"/>
                    <a:pt x="176" y="542"/>
                    <a:pt x="175" y="544"/>
                  </a:cubicBezTo>
                  <a:cubicBezTo>
                    <a:pt x="166" y="558"/>
                    <a:pt x="159" y="570"/>
                    <a:pt x="144" y="578"/>
                  </a:cubicBezTo>
                  <a:cubicBezTo>
                    <a:pt x="125" y="587"/>
                    <a:pt x="106" y="591"/>
                    <a:pt x="87" y="597"/>
                  </a:cubicBezTo>
                  <a:cubicBezTo>
                    <a:pt x="61" y="607"/>
                    <a:pt x="71" y="618"/>
                    <a:pt x="77" y="633"/>
                  </a:cubicBezTo>
                  <a:cubicBezTo>
                    <a:pt x="105" y="632"/>
                    <a:pt x="135" y="636"/>
                    <a:pt x="161" y="640"/>
                  </a:cubicBezTo>
                  <a:cubicBezTo>
                    <a:pt x="183" y="643"/>
                    <a:pt x="205" y="648"/>
                    <a:pt x="227" y="653"/>
                  </a:cubicBezTo>
                  <a:cubicBezTo>
                    <a:pt x="244" y="656"/>
                    <a:pt x="262" y="668"/>
                    <a:pt x="279" y="669"/>
                  </a:cubicBezTo>
                  <a:cubicBezTo>
                    <a:pt x="284" y="658"/>
                    <a:pt x="286" y="647"/>
                    <a:pt x="293" y="636"/>
                  </a:cubicBezTo>
                  <a:cubicBezTo>
                    <a:pt x="302" y="642"/>
                    <a:pt x="315" y="642"/>
                    <a:pt x="326" y="647"/>
                  </a:cubicBezTo>
                  <a:cubicBezTo>
                    <a:pt x="339" y="653"/>
                    <a:pt x="353" y="662"/>
                    <a:pt x="366" y="669"/>
                  </a:cubicBezTo>
                  <a:cubicBezTo>
                    <a:pt x="384" y="679"/>
                    <a:pt x="382" y="680"/>
                    <a:pt x="392" y="666"/>
                  </a:cubicBezTo>
                  <a:cubicBezTo>
                    <a:pt x="399" y="657"/>
                    <a:pt x="404" y="638"/>
                    <a:pt x="418" y="653"/>
                  </a:cubicBezTo>
                  <a:cubicBezTo>
                    <a:pt x="429" y="626"/>
                    <a:pt x="436" y="621"/>
                    <a:pt x="465" y="627"/>
                  </a:cubicBezTo>
                  <a:cubicBezTo>
                    <a:pt x="486" y="631"/>
                    <a:pt x="508" y="633"/>
                    <a:pt x="527" y="638"/>
                  </a:cubicBezTo>
                  <a:cubicBezTo>
                    <a:pt x="528" y="623"/>
                    <a:pt x="516" y="607"/>
                    <a:pt x="509" y="594"/>
                  </a:cubicBezTo>
                  <a:cubicBezTo>
                    <a:pt x="503" y="579"/>
                    <a:pt x="498" y="563"/>
                    <a:pt x="497" y="548"/>
                  </a:cubicBezTo>
                  <a:cubicBezTo>
                    <a:pt x="501" y="549"/>
                    <a:pt x="507" y="550"/>
                    <a:pt x="511" y="551"/>
                  </a:cubicBezTo>
                  <a:cubicBezTo>
                    <a:pt x="511" y="542"/>
                    <a:pt x="516" y="533"/>
                    <a:pt x="525" y="530"/>
                  </a:cubicBezTo>
                  <a:cubicBezTo>
                    <a:pt x="526" y="518"/>
                    <a:pt x="512" y="496"/>
                    <a:pt x="500" y="495"/>
                  </a:cubicBezTo>
                  <a:cubicBezTo>
                    <a:pt x="497" y="488"/>
                    <a:pt x="497" y="479"/>
                    <a:pt x="498" y="471"/>
                  </a:cubicBezTo>
                  <a:cubicBezTo>
                    <a:pt x="490" y="463"/>
                    <a:pt x="495" y="441"/>
                    <a:pt x="490" y="429"/>
                  </a:cubicBezTo>
                  <a:cubicBezTo>
                    <a:pt x="482" y="410"/>
                    <a:pt x="467" y="405"/>
                    <a:pt x="466" y="383"/>
                  </a:cubicBezTo>
                  <a:cubicBezTo>
                    <a:pt x="466" y="368"/>
                    <a:pt x="474" y="353"/>
                    <a:pt x="470" y="339"/>
                  </a:cubicBezTo>
                  <a:cubicBezTo>
                    <a:pt x="463" y="317"/>
                    <a:pt x="455" y="326"/>
                    <a:pt x="465" y="305"/>
                  </a:cubicBezTo>
                  <a:cubicBezTo>
                    <a:pt x="477" y="278"/>
                    <a:pt x="466" y="259"/>
                    <a:pt x="457" y="233"/>
                  </a:cubicBezTo>
                  <a:cubicBezTo>
                    <a:pt x="453" y="223"/>
                    <a:pt x="447" y="211"/>
                    <a:pt x="453" y="200"/>
                  </a:cubicBezTo>
                  <a:cubicBezTo>
                    <a:pt x="460" y="188"/>
                    <a:pt x="474" y="182"/>
                    <a:pt x="481" y="169"/>
                  </a:cubicBezTo>
                  <a:cubicBezTo>
                    <a:pt x="491" y="151"/>
                    <a:pt x="498" y="130"/>
                    <a:pt x="508" y="111"/>
                  </a:cubicBezTo>
                  <a:cubicBezTo>
                    <a:pt x="513" y="102"/>
                    <a:pt x="514" y="91"/>
                    <a:pt x="518" y="83"/>
                  </a:cubicBezTo>
                  <a:cubicBezTo>
                    <a:pt x="525" y="71"/>
                    <a:pt x="536" y="67"/>
                    <a:pt x="538" y="50"/>
                  </a:cubicBezTo>
                  <a:cubicBezTo>
                    <a:pt x="540" y="42"/>
                    <a:pt x="538" y="33"/>
                    <a:pt x="539" y="25"/>
                  </a:cubicBezTo>
                  <a:cubicBezTo>
                    <a:pt x="536" y="26"/>
                    <a:pt x="534" y="27"/>
                    <a:pt x="532" y="28"/>
                  </a:cubicBezTo>
                  <a:cubicBezTo>
                    <a:pt x="524" y="34"/>
                    <a:pt x="521" y="45"/>
                    <a:pt x="516" y="53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63" name="Freeform 69"/>
            <p:cNvSpPr>
              <a:spLocks/>
            </p:cNvSpPr>
            <p:nvPr/>
          </p:nvSpPr>
          <p:spPr bwMode="auto">
            <a:xfrm>
              <a:off x="-2938461" y="-1457326"/>
              <a:ext cx="2403477" cy="2474913"/>
            </a:xfrm>
            <a:custGeom>
              <a:avLst/>
              <a:gdLst>
                <a:gd name="T0" fmla="*/ 613 w 641"/>
                <a:gd name="T1" fmla="*/ 102 h 660"/>
                <a:gd name="T2" fmla="*/ 616 w 641"/>
                <a:gd name="T3" fmla="*/ 91 h 660"/>
                <a:gd name="T4" fmla="*/ 604 w 641"/>
                <a:gd name="T5" fmla="*/ 86 h 660"/>
                <a:gd name="T6" fmla="*/ 591 w 641"/>
                <a:gd name="T7" fmla="*/ 80 h 660"/>
                <a:gd name="T8" fmla="*/ 583 w 641"/>
                <a:gd name="T9" fmla="*/ 70 h 660"/>
                <a:gd name="T10" fmla="*/ 563 w 641"/>
                <a:gd name="T11" fmla="*/ 73 h 660"/>
                <a:gd name="T12" fmla="*/ 541 w 641"/>
                <a:gd name="T13" fmla="*/ 69 h 660"/>
                <a:gd name="T14" fmla="*/ 503 w 641"/>
                <a:gd name="T15" fmla="*/ 55 h 660"/>
                <a:gd name="T16" fmla="*/ 460 w 641"/>
                <a:gd name="T17" fmla="*/ 43 h 660"/>
                <a:gd name="T18" fmla="*/ 445 w 641"/>
                <a:gd name="T19" fmla="*/ 30 h 660"/>
                <a:gd name="T20" fmla="*/ 443 w 641"/>
                <a:gd name="T21" fmla="*/ 21 h 660"/>
                <a:gd name="T22" fmla="*/ 432 w 641"/>
                <a:gd name="T23" fmla="*/ 30 h 660"/>
                <a:gd name="T24" fmla="*/ 378 w 641"/>
                <a:gd name="T25" fmla="*/ 21 h 660"/>
                <a:gd name="T26" fmla="*/ 345 w 641"/>
                <a:gd name="T27" fmla="*/ 4 h 660"/>
                <a:gd name="T28" fmla="*/ 320 w 641"/>
                <a:gd name="T29" fmla="*/ 18 h 660"/>
                <a:gd name="T30" fmla="*/ 292 w 641"/>
                <a:gd name="T31" fmla="*/ 29 h 660"/>
                <a:gd name="T32" fmla="*/ 264 w 641"/>
                <a:gd name="T33" fmla="*/ 54 h 660"/>
                <a:gd name="T34" fmla="*/ 236 w 641"/>
                <a:gd name="T35" fmla="*/ 63 h 660"/>
                <a:gd name="T36" fmla="*/ 204 w 641"/>
                <a:gd name="T37" fmla="*/ 49 h 660"/>
                <a:gd name="T38" fmla="*/ 178 w 641"/>
                <a:gd name="T39" fmla="*/ 73 h 660"/>
                <a:gd name="T40" fmla="*/ 142 w 641"/>
                <a:gd name="T41" fmla="*/ 120 h 660"/>
                <a:gd name="T42" fmla="*/ 132 w 641"/>
                <a:gd name="T43" fmla="*/ 109 h 660"/>
                <a:gd name="T44" fmla="*/ 116 w 641"/>
                <a:gd name="T45" fmla="*/ 107 h 660"/>
                <a:gd name="T46" fmla="*/ 85 w 641"/>
                <a:gd name="T47" fmla="*/ 123 h 660"/>
                <a:gd name="T48" fmla="*/ 36 w 641"/>
                <a:gd name="T49" fmla="*/ 187 h 660"/>
                <a:gd name="T50" fmla="*/ 42 w 641"/>
                <a:gd name="T51" fmla="*/ 247 h 660"/>
                <a:gd name="T52" fmla="*/ 8 w 641"/>
                <a:gd name="T53" fmla="*/ 255 h 660"/>
                <a:gd name="T54" fmla="*/ 0 w 641"/>
                <a:gd name="T55" fmla="*/ 275 h 660"/>
                <a:gd name="T56" fmla="*/ 7 w 641"/>
                <a:gd name="T57" fmla="*/ 293 h 660"/>
                <a:gd name="T58" fmla="*/ 31 w 641"/>
                <a:gd name="T59" fmla="*/ 370 h 660"/>
                <a:gd name="T60" fmla="*/ 65 w 641"/>
                <a:gd name="T61" fmla="*/ 425 h 660"/>
                <a:gd name="T62" fmla="*/ 65 w 641"/>
                <a:gd name="T63" fmla="*/ 433 h 660"/>
                <a:gd name="T64" fmla="*/ 31 w 641"/>
                <a:gd name="T65" fmla="*/ 502 h 660"/>
                <a:gd name="T66" fmla="*/ 47 w 641"/>
                <a:gd name="T67" fmla="*/ 537 h 660"/>
                <a:gd name="T68" fmla="*/ 82 w 641"/>
                <a:gd name="T69" fmla="*/ 573 h 660"/>
                <a:gd name="T70" fmla="*/ 164 w 641"/>
                <a:gd name="T71" fmla="*/ 607 h 660"/>
                <a:gd name="T72" fmla="*/ 210 w 641"/>
                <a:gd name="T73" fmla="*/ 616 h 660"/>
                <a:gd name="T74" fmla="*/ 250 w 641"/>
                <a:gd name="T75" fmla="*/ 645 h 660"/>
                <a:gd name="T76" fmla="*/ 294 w 641"/>
                <a:gd name="T77" fmla="*/ 608 h 660"/>
                <a:gd name="T78" fmla="*/ 283 w 641"/>
                <a:gd name="T79" fmla="*/ 570 h 660"/>
                <a:gd name="T80" fmla="*/ 287 w 641"/>
                <a:gd name="T81" fmla="*/ 568 h 660"/>
                <a:gd name="T82" fmla="*/ 367 w 641"/>
                <a:gd name="T83" fmla="*/ 590 h 660"/>
                <a:gd name="T84" fmla="*/ 423 w 641"/>
                <a:gd name="T85" fmla="*/ 587 h 660"/>
                <a:gd name="T86" fmla="*/ 461 w 641"/>
                <a:gd name="T87" fmla="*/ 584 h 660"/>
                <a:gd name="T88" fmla="*/ 464 w 641"/>
                <a:gd name="T89" fmla="*/ 585 h 660"/>
                <a:gd name="T90" fmla="*/ 456 w 641"/>
                <a:gd name="T91" fmla="*/ 548 h 660"/>
                <a:gd name="T92" fmla="*/ 455 w 641"/>
                <a:gd name="T93" fmla="*/ 520 h 660"/>
                <a:gd name="T94" fmla="*/ 462 w 641"/>
                <a:gd name="T95" fmla="*/ 484 h 660"/>
                <a:gd name="T96" fmla="*/ 462 w 641"/>
                <a:gd name="T97" fmla="*/ 404 h 660"/>
                <a:gd name="T98" fmla="*/ 466 w 641"/>
                <a:gd name="T99" fmla="*/ 370 h 660"/>
                <a:gd name="T100" fmla="*/ 451 w 641"/>
                <a:gd name="T101" fmla="*/ 315 h 660"/>
                <a:gd name="T102" fmla="*/ 480 w 641"/>
                <a:gd name="T103" fmla="*/ 290 h 660"/>
                <a:gd name="T104" fmla="*/ 512 w 641"/>
                <a:gd name="T105" fmla="*/ 270 h 660"/>
                <a:gd name="T106" fmla="*/ 508 w 641"/>
                <a:gd name="T107" fmla="*/ 240 h 660"/>
                <a:gd name="T108" fmla="*/ 518 w 641"/>
                <a:gd name="T109" fmla="*/ 196 h 660"/>
                <a:gd name="T110" fmla="*/ 536 w 641"/>
                <a:gd name="T111" fmla="*/ 157 h 660"/>
                <a:gd name="T112" fmla="*/ 614 w 641"/>
                <a:gd name="T113" fmla="*/ 178 h 660"/>
                <a:gd name="T114" fmla="*/ 632 w 641"/>
                <a:gd name="T115" fmla="*/ 179 h 660"/>
                <a:gd name="T116" fmla="*/ 637 w 641"/>
                <a:gd name="T117" fmla="*/ 140 h 660"/>
                <a:gd name="T118" fmla="*/ 639 w 641"/>
                <a:gd name="T119" fmla="*/ 138 h 660"/>
                <a:gd name="T120" fmla="*/ 628 w 641"/>
                <a:gd name="T121" fmla="*/ 122 h 660"/>
                <a:gd name="T122" fmla="*/ 613 w 641"/>
                <a:gd name="T123" fmla="*/ 102 h 66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</a:cxnLst>
              <a:rect l="0" t="0" r="r" b="b"/>
              <a:pathLst>
                <a:path w="641" h="660">
                  <a:moveTo>
                    <a:pt x="613" y="102"/>
                  </a:moveTo>
                  <a:cubicBezTo>
                    <a:pt x="613" y="98"/>
                    <a:pt x="618" y="96"/>
                    <a:pt x="616" y="91"/>
                  </a:cubicBezTo>
                  <a:cubicBezTo>
                    <a:pt x="614" y="88"/>
                    <a:pt x="607" y="87"/>
                    <a:pt x="604" y="86"/>
                  </a:cubicBezTo>
                  <a:cubicBezTo>
                    <a:pt x="600" y="84"/>
                    <a:pt x="595" y="82"/>
                    <a:pt x="591" y="80"/>
                  </a:cubicBezTo>
                  <a:cubicBezTo>
                    <a:pt x="588" y="76"/>
                    <a:pt x="588" y="72"/>
                    <a:pt x="583" y="70"/>
                  </a:cubicBezTo>
                  <a:cubicBezTo>
                    <a:pt x="577" y="69"/>
                    <a:pt x="569" y="73"/>
                    <a:pt x="563" y="73"/>
                  </a:cubicBezTo>
                  <a:cubicBezTo>
                    <a:pt x="555" y="73"/>
                    <a:pt x="549" y="70"/>
                    <a:pt x="541" y="69"/>
                  </a:cubicBezTo>
                  <a:cubicBezTo>
                    <a:pt x="526" y="67"/>
                    <a:pt x="520" y="56"/>
                    <a:pt x="503" y="55"/>
                  </a:cubicBezTo>
                  <a:cubicBezTo>
                    <a:pt x="485" y="53"/>
                    <a:pt x="474" y="53"/>
                    <a:pt x="460" y="43"/>
                  </a:cubicBezTo>
                  <a:cubicBezTo>
                    <a:pt x="455" y="39"/>
                    <a:pt x="449" y="37"/>
                    <a:pt x="445" y="30"/>
                  </a:cubicBezTo>
                  <a:cubicBezTo>
                    <a:pt x="444" y="27"/>
                    <a:pt x="444" y="24"/>
                    <a:pt x="443" y="21"/>
                  </a:cubicBezTo>
                  <a:cubicBezTo>
                    <a:pt x="441" y="25"/>
                    <a:pt x="438" y="29"/>
                    <a:pt x="432" y="30"/>
                  </a:cubicBezTo>
                  <a:cubicBezTo>
                    <a:pt x="417" y="35"/>
                    <a:pt x="391" y="29"/>
                    <a:pt x="378" y="21"/>
                  </a:cubicBezTo>
                  <a:cubicBezTo>
                    <a:pt x="362" y="12"/>
                    <a:pt x="368" y="0"/>
                    <a:pt x="345" y="4"/>
                  </a:cubicBezTo>
                  <a:cubicBezTo>
                    <a:pt x="333" y="6"/>
                    <a:pt x="329" y="14"/>
                    <a:pt x="320" y="18"/>
                  </a:cubicBezTo>
                  <a:cubicBezTo>
                    <a:pt x="308" y="23"/>
                    <a:pt x="304" y="17"/>
                    <a:pt x="292" y="29"/>
                  </a:cubicBezTo>
                  <a:cubicBezTo>
                    <a:pt x="281" y="39"/>
                    <a:pt x="278" y="48"/>
                    <a:pt x="264" y="54"/>
                  </a:cubicBezTo>
                  <a:cubicBezTo>
                    <a:pt x="257" y="57"/>
                    <a:pt x="242" y="62"/>
                    <a:pt x="236" y="63"/>
                  </a:cubicBezTo>
                  <a:cubicBezTo>
                    <a:pt x="230" y="63"/>
                    <a:pt x="214" y="49"/>
                    <a:pt x="204" y="49"/>
                  </a:cubicBezTo>
                  <a:cubicBezTo>
                    <a:pt x="191" y="51"/>
                    <a:pt x="186" y="63"/>
                    <a:pt x="178" y="73"/>
                  </a:cubicBezTo>
                  <a:cubicBezTo>
                    <a:pt x="168" y="87"/>
                    <a:pt x="162" y="124"/>
                    <a:pt x="142" y="120"/>
                  </a:cubicBezTo>
                  <a:cubicBezTo>
                    <a:pt x="143" y="120"/>
                    <a:pt x="135" y="110"/>
                    <a:pt x="132" y="109"/>
                  </a:cubicBezTo>
                  <a:cubicBezTo>
                    <a:pt x="127" y="107"/>
                    <a:pt x="121" y="107"/>
                    <a:pt x="116" y="107"/>
                  </a:cubicBezTo>
                  <a:cubicBezTo>
                    <a:pt x="103" y="108"/>
                    <a:pt x="94" y="115"/>
                    <a:pt x="85" y="123"/>
                  </a:cubicBezTo>
                  <a:cubicBezTo>
                    <a:pt x="72" y="136"/>
                    <a:pt x="41" y="169"/>
                    <a:pt x="36" y="187"/>
                  </a:cubicBezTo>
                  <a:cubicBezTo>
                    <a:pt x="33" y="201"/>
                    <a:pt x="51" y="234"/>
                    <a:pt x="42" y="247"/>
                  </a:cubicBezTo>
                  <a:cubicBezTo>
                    <a:pt x="34" y="258"/>
                    <a:pt x="17" y="249"/>
                    <a:pt x="8" y="255"/>
                  </a:cubicBezTo>
                  <a:cubicBezTo>
                    <a:pt x="2" y="260"/>
                    <a:pt x="2" y="268"/>
                    <a:pt x="0" y="275"/>
                  </a:cubicBezTo>
                  <a:cubicBezTo>
                    <a:pt x="3" y="280"/>
                    <a:pt x="3" y="286"/>
                    <a:pt x="7" y="293"/>
                  </a:cubicBezTo>
                  <a:cubicBezTo>
                    <a:pt x="21" y="321"/>
                    <a:pt x="34" y="340"/>
                    <a:pt x="31" y="370"/>
                  </a:cubicBezTo>
                  <a:cubicBezTo>
                    <a:pt x="26" y="410"/>
                    <a:pt x="25" y="413"/>
                    <a:pt x="65" y="425"/>
                  </a:cubicBezTo>
                  <a:cubicBezTo>
                    <a:pt x="65" y="427"/>
                    <a:pt x="65" y="432"/>
                    <a:pt x="65" y="433"/>
                  </a:cubicBezTo>
                  <a:cubicBezTo>
                    <a:pt x="20" y="434"/>
                    <a:pt x="31" y="473"/>
                    <a:pt x="31" y="502"/>
                  </a:cubicBezTo>
                  <a:cubicBezTo>
                    <a:pt x="30" y="527"/>
                    <a:pt x="27" y="520"/>
                    <a:pt x="47" y="537"/>
                  </a:cubicBezTo>
                  <a:cubicBezTo>
                    <a:pt x="59" y="548"/>
                    <a:pt x="69" y="563"/>
                    <a:pt x="82" y="573"/>
                  </a:cubicBezTo>
                  <a:cubicBezTo>
                    <a:pt x="106" y="593"/>
                    <a:pt x="136" y="589"/>
                    <a:pt x="164" y="607"/>
                  </a:cubicBezTo>
                  <a:cubicBezTo>
                    <a:pt x="188" y="621"/>
                    <a:pt x="187" y="612"/>
                    <a:pt x="210" y="616"/>
                  </a:cubicBezTo>
                  <a:cubicBezTo>
                    <a:pt x="230" y="619"/>
                    <a:pt x="236" y="638"/>
                    <a:pt x="250" y="645"/>
                  </a:cubicBezTo>
                  <a:cubicBezTo>
                    <a:pt x="282" y="660"/>
                    <a:pt x="295" y="636"/>
                    <a:pt x="294" y="608"/>
                  </a:cubicBezTo>
                  <a:cubicBezTo>
                    <a:pt x="283" y="600"/>
                    <a:pt x="282" y="584"/>
                    <a:pt x="283" y="570"/>
                  </a:cubicBezTo>
                  <a:cubicBezTo>
                    <a:pt x="283" y="570"/>
                    <a:pt x="288" y="568"/>
                    <a:pt x="287" y="568"/>
                  </a:cubicBezTo>
                  <a:cubicBezTo>
                    <a:pt x="306" y="584"/>
                    <a:pt x="344" y="585"/>
                    <a:pt x="367" y="590"/>
                  </a:cubicBezTo>
                  <a:cubicBezTo>
                    <a:pt x="374" y="614"/>
                    <a:pt x="407" y="590"/>
                    <a:pt x="423" y="587"/>
                  </a:cubicBezTo>
                  <a:cubicBezTo>
                    <a:pt x="432" y="586"/>
                    <a:pt x="452" y="583"/>
                    <a:pt x="461" y="584"/>
                  </a:cubicBezTo>
                  <a:cubicBezTo>
                    <a:pt x="462" y="584"/>
                    <a:pt x="463" y="585"/>
                    <a:pt x="464" y="585"/>
                  </a:cubicBezTo>
                  <a:cubicBezTo>
                    <a:pt x="463" y="572"/>
                    <a:pt x="460" y="559"/>
                    <a:pt x="456" y="548"/>
                  </a:cubicBezTo>
                  <a:cubicBezTo>
                    <a:pt x="451" y="533"/>
                    <a:pt x="450" y="535"/>
                    <a:pt x="455" y="520"/>
                  </a:cubicBezTo>
                  <a:cubicBezTo>
                    <a:pt x="460" y="506"/>
                    <a:pt x="461" y="498"/>
                    <a:pt x="462" y="484"/>
                  </a:cubicBezTo>
                  <a:cubicBezTo>
                    <a:pt x="463" y="458"/>
                    <a:pt x="462" y="430"/>
                    <a:pt x="462" y="404"/>
                  </a:cubicBezTo>
                  <a:cubicBezTo>
                    <a:pt x="462" y="393"/>
                    <a:pt x="466" y="381"/>
                    <a:pt x="466" y="370"/>
                  </a:cubicBezTo>
                  <a:cubicBezTo>
                    <a:pt x="466" y="352"/>
                    <a:pt x="449" y="332"/>
                    <a:pt x="451" y="315"/>
                  </a:cubicBezTo>
                  <a:cubicBezTo>
                    <a:pt x="452" y="307"/>
                    <a:pt x="472" y="294"/>
                    <a:pt x="480" y="290"/>
                  </a:cubicBezTo>
                  <a:cubicBezTo>
                    <a:pt x="493" y="283"/>
                    <a:pt x="505" y="287"/>
                    <a:pt x="512" y="270"/>
                  </a:cubicBezTo>
                  <a:cubicBezTo>
                    <a:pt x="520" y="254"/>
                    <a:pt x="507" y="257"/>
                    <a:pt x="508" y="240"/>
                  </a:cubicBezTo>
                  <a:cubicBezTo>
                    <a:pt x="527" y="227"/>
                    <a:pt x="522" y="216"/>
                    <a:pt x="518" y="196"/>
                  </a:cubicBezTo>
                  <a:cubicBezTo>
                    <a:pt x="534" y="187"/>
                    <a:pt x="535" y="173"/>
                    <a:pt x="536" y="157"/>
                  </a:cubicBezTo>
                  <a:cubicBezTo>
                    <a:pt x="564" y="156"/>
                    <a:pt x="618" y="134"/>
                    <a:pt x="614" y="178"/>
                  </a:cubicBezTo>
                  <a:cubicBezTo>
                    <a:pt x="619" y="180"/>
                    <a:pt x="626" y="180"/>
                    <a:pt x="632" y="179"/>
                  </a:cubicBezTo>
                  <a:cubicBezTo>
                    <a:pt x="641" y="166"/>
                    <a:pt x="626" y="149"/>
                    <a:pt x="637" y="140"/>
                  </a:cubicBezTo>
                  <a:cubicBezTo>
                    <a:pt x="638" y="139"/>
                    <a:pt x="638" y="139"/>
                    <a:pt x="639" y="138"/>
                  </a:cubicBezTo>
                  <a:cubicBezTo>
                    <a:pt x="636" y="133"/>
                    <a:pt x="632" y="127"/>
                    <a:pt x="628" y="122"/>
                  </a:cubicBezTo>
                  <a:cubicBezTo>
                    <a:pt x="624" y="115"/>
                    <a:pt x="614" y="111"/>
                    <a:pt x="613" y="102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64" name="Freeform 70"/>
            <p:cNvSpPr>
              <a:spLocks/>
            </p:cNvSpPr>
            <p:nvPr/>
          </p:nvSpPr>
          <p:spPr bwMode="auto">
            <a:xfrm>
              <a:off x="-1277935" y="-3835399"/>
              <a:ext cx="2209802" cy="3003551"/>
            </a:xfrm>
            <a:custGeom>
              <a:avLst/>
              <a:gdLst>
                <a:gd name="T0" fmla="*/ 513 w 589"/>
                <a:gd name="T1" fmla="*/ 145 h 801"/>
                <a:gd name="T2" fmla="*/ 487 w 589"/>
                <a:gd name="T3" fmla="*/ 88 h 801"/>
                <a:gd name="T4" fmla="*/ 443 w 589"/>
                <a:gd name="T5" fmla="*/ 44 h 801"/>
                <a:gd name="T6" fmla="*/ 360 w 589"/>
                <a:gd name="T7" fmla="*/ 4 h 801"/>
                <a:gd name="T8" fmla="*/ 262 w 589"/>
                <a:gd name="T9" fmla="*/ 23 h 801"/>
                <a:gd name="T10" fmla="*/ 201 w 589"/>
                <a:gd name="T11" fmla="*/ 104 h 801"/>
                <a:gd name="T12" fmla="*/ 181 w 589"/>
                <a:gd name="T13" fmla="*/ 130 h 801"/>
                <a:gd name="T14" fmla="*/ 152 w 589"/>
                <a:gd name="T15" fmla="*/ 125 h 801"/>
                <a:gd name="T16" fmla="*/ 191 w 589"/>
                <a:gd name="T17" fmla="*/ 181 h 801"/>
                <a:gd name="T18" fmla="*/ 154 w 589"/>
                <a:gd name="T19" fmla="*/ 213 h 801"/>
                <a:gd name="T20" fmla="*/ 107 w 589"/>
                <a:gd name="T21" fmla="*/ 289 h 801"/>
                <a:gd name="T22" fmla="*/ 120 w 589"/>
                <a:gd name="T23" fmla="*/ 394 h 801"/>
                <a:gd name="T24" fmla="*/ 50 w 589"/>
                <a:gd name="T25" fmla="*/ 480 h 801"/>
                <a:gd name="T26" fmla="*/ 65 w 589"/>
                <a:gd name="T27" fmla="*/ 523 h 801"/>
                <a:gd name="T28" fmla="*/ 40 w 589"/>
                <a:gd name="T29" fmla="*/ 605 h 801"/>
                <a:gd name="T30" fmla="*/ 0 w 589"/>
                <a:gd name="T31" fmla="*/ 655 h 801"/>
                <a:gd name="T32" fmla="*/ 17 w 589"/>
                <a:gd name="T33" fmla="*/ 677 h 801"/>
                <a:gd name="T34" fmla="*/ 98 w 589"/>
                <a:gd name="T35" fmla="*/ 703 h 801"/>
                <a:gd name="T36" fmla="*/ 140 w 589"/>
                <a:gd name="T37" fmla="*/ 704 h 801"/>
                <a:gd name="T38" fmla="*/ 161 w 589"/>
                <a:gd name="T39" fmla="*/ 720 h 801"/>
                <a:gd name="T40" fmla="*/ 170 w 589"/>
                <a:gd name="T41" fmla="*/ 736 h 801"/>
                <a:gd name="T42" fmla="*/ 196 w 589"/>
                <a:gd name="T43" fmla="*/ 772 h 801"/>
                <a:gd name="T44" fmla="*/ 298 w 589"/>
                <a:gd name="T45" fmla="*/ 788 h 801"/>
                <a:gd name="T46" fmla="*/ 421 w 589"/>
                <a:gd name="T47" fmla="*/ 693 h 801"/>
                <a:gd name="T48" fmla="*/ 475 w 589"/>
                <a:gd name="T49" fmla="*/ 628 h 801"/>
                <a:gd name="T50" fmla="*/ 496 w 589"/>
                <a:gd name="T51" fmla="*/ 525 h 801"/>
                <a:gd name="T52" fmla="*/ 472 w 589"/>
                <a:gd name="T53" fmla="*/ 449 h 801"/>
                <a:gd name="T54" fmla="*/ 449 w 589"/>
                <a:gd name="T55" fmla="*/ 406 h 801"/>
                <a:gd name="T56" fmla="*/ 440 w 589"/>
                <a:gd name="T57" fmla="*/ 354 h 801"/>
                <a:gd name="T58" fmla="*/ 480 w 589"/>
                <a:gd name="T59" fmla="*/ 301 h 801"/>
                <a:gd name="T60" fmla="*/ 529 w 589"/>
                <a:gd name="T61" fmla="*/ 288 h 801"/>
                <a:gd name="T62" fmla="*/ 569 w 589"/>
                <a:gd name="T63" fmla="*/ 252 h 801"/>
                <a:gd name="T64" fmla="*/ 578 w 589"/>
                <a:gd name="T65" fmla="*/ 186 h 801"/>
                <a:gd name="T66" fmla="*/ 532 w 589"/>
                <a:gd name="T67" fmla="*/ 126 h 801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589" h="801">
                  <a:moveTo>
                    <a:pt x="532" y="126"/>
                  </a:moveTo>
                  <a:cubicBezTo>
                    <a:pt x="519" y="130"/>
                    <a:pt x="523" y="140"/>
                    <a:pt x="513" y="145"/>
                  </a:cubicBezTo>
                  <a:cubicBezTo>
                    <a:pt x="507" y="149"/>
                    <a:pt x="492" y="145"/>
                    <a:pt x="490" y="141"/>
                  </a:cubicBezTo>
                  <a:cubicBezTo>
                    <a:pt x="482" y="131"/>
                    <a:pt x="487" y="100"/>
                    <a:pt x="487" y="88"/>
                  </a:cubicBezTo>
                  <a:cubicBezTo>
                    <a:pt x="489" y="73"/>
                    <a:pt x="496" y="47"/>
                    <a:pt x="488" y="33"/>
                  </a:cubicBezTo>
                  <a:cubicBezTo>
                    <a:pt x="476" y="12"/>
                    <a:pt x="456" y="47"/>
                    <a:pt x="443" y="44"/>
                  </a:cubicBezTo>
                  <a:cubicBezTo>
                    <a:pt x="444" y="17"/>
                    <a:pt x="434" y="19"/>
                    <a:pt x="410" y="19"/>
                  </a:cubicBezTo>
                  <a:cubicBezTo>
                    <a:pt x="396" y="19"/>
                    <a:pt x="358" y="26"/>
                    <a:pt x="360" y="4"/>
                  </a:cubicBezTo>
                  <a:cubicBezTo>
                    <a:pt x="338" y="0"/>
                    <a:pt x="315" y="1"/>
                    <a:pt x="294" y="6"/>
                  </a:cubicBezTo>
                  <a:cubicBezTo>
                    <a:pt x="281" y="9"/>
                    <a:pt x="273" y="16"/>
                    <a:pt x="262" y="23"/>
                  </a:cubicBezTo>
                  <a:cubicBezTo>
                    <a:pt x="245" y="33"/>
                    <a:pt x="229" y="38"/>
                    <a:pt x="220" y="56"/>
                  </a:cubicBezTo>
                  <a:cubicBezTo>
                    <a:pt x="211" y="71"/>
                    <a:pt x="207" y="88"/>
                    <a:pt x="201" y="104"/>
                  </a:cubicBezTo>
                  <a:cubicBezTo>
                    <a:pt x="198" y="112"/>
                    <a:pt x="196" y="116"/>
                    <a:pt x="191" y="121"/>
                  </a:cubicBezTo>
                  <a:cubicBezTo>
                    <a:pt x="188" y="125"/>
                    <a:pt x="181" y="119"/>
                    <a:pt x="181" y="130"/>
                  </a:cubicBezTo>
                  <a:cubicBezTo>
                    <a:pt x="177" y="119"/>
                    <a:pt x="163" y="120"/>
                    <a:pt x="171" y="132"/>
                  </a:cubicBezTo>
                  <a:cubicBezTo>
                    <a:pt x="161" y="138"/>
                    <a:pt x="164" y="122"/>
                    <a:pt x="152" y="125"/>
                  </a:cubicBezTo>
                  <a:cubicBezTo>
                    <a:pt x="148" y="154"/>
                    <a:pt x="178" y="159"/>
                    <a:pt x="198" y="154"/>
                  </a:cubicBezTo>
                  <a:cubicBezTo>
                    <a:pt x="192" y="162"/>
                    <a:pt x="197" y="173"/>
                    <a:pt x="191" y="181"/>
                  </a:cubicBezTo>
                  <a:cubicBezTo>
                    <a:pt x="186" y="189"/>
                    <a:pt x="175" y="190"/>
                    <a:pt x="167" y="195"/>
                  </a:cubicBezTo>
                  <a:cubicBezTo>
                    <a:pt x="154" y="203"/>
                    <a:pt x="159" y="197"/>
                    <a:pt x="154" y="213"/>
                  </a:cubicBezTo>
                  <a:cubicBezTo>
                    <a:pt x="149" y="233"/>
                    <a:pt x="146" y="258"/>
                    <a:pt x="136" y="276"/>
                  </a:cubicBezTo>
                  <a:cubicBezTo>
                    <a:pt x="127" y="292"/>
                    <a:pt x="125" y="290"/>
                    <a:pt x="107" y="289"/>
                  </a:cubicBezTo>
                  <a:cubicBezTo>
                    <a:pt x="108" y="312"/>
                    <a:pt x="141" y="335"/>
                    <a:pt x="140" y="358"/>
                  </a:cubicBezTo>
                  <a:cubicBezTo>
                    <a:pt x="139" y="371"/>
                    <a:pt x="126" y="383"/>
                    <a:pt x="120" y="394"/>
                  </a:cubicBezTo>
                  <a:cubicBezTo>
                    <a:pt x="109" y="417"/>
                    <a:pt x="91" y="443"/>
                    <a:pt x="71" y="460"/>
                  </a:cubicBezTo>
                  <a:cubicBezTo>
                    <a:pt x="64" y="466"/>
                    <a:pt x="51" y="468"/>
                    <a:pt x="50" y="480"/>
                  </a:cubicBezTo>
                  <a:cubicBezTo>
                    <a:pt x="49" y="485"/>
                    <a:pt x="51" y="503"/>
                    <a:pt x="51" y="507"/>
                  </a:cubicBezTo>
                  <a:cubicBezTo>
                    <a:pt x="53" y="514"/>
                    <a:pt x="50" y="522"/>
                    <a:pt x="65" y="523"/>
                  </a:cubicBezTo>
                  <a:cubicBezTo>
                    <a:pt x="63" y="544"/>
                    <a:pt x="86" y="559"/>
                    <a:pt x="78" y="581"/>
                  </a:cubicBezTo>
                  <a:cubicBezTo>
                    <a:pt x="72" y="596"/>
                    <a:pt x="52" y="596"/>
                    <a:pt x="40" y="605"/>
                  </a:cubicBezTo>
                  <a:cubicBezTo>
                    <a:pt x="29" y="614"/>
                    <a:pt x="14" y="632"/>
                    <a:pt x="6" y="644"/>
                  </a:cubicBezTo>
                  <a:cubicBezTo>
                    <a:pt x="4" y="647"/>
                    <a:pt x="2" y="651"/>
                    <a:pt x="0" y="655"/>
                  </a:cubicBezTo>
                  <a:cubicBezTo>
                    <a:pt x="1" y="658"/>
                    <a:pt x="1" y="661"/>
                    <a:pt x="2" y="664"/>
                  </a:cubicBezTo>
                  <a:cubicBezTo>
                    <a:pt x="6" y="671"/>
                    <a:pt x="12" y="673"/>
                    <a:pt x="17" y="677"/>
                  </a:cubicBezTo>
                  <a:cubicBezTo>
                    <a:pt x="31" y="687"/>
                    <a:pt x="42" y="687"/>
                    <a:pt x="60" y="689"/>
                  </a:cubicBezTo>
                  <a:cubicBezTo>
                    <a:pt x="77" y="690"/>
                    <a:pt x="83" y="701"/>
                    <a:pt x="98" y="703"/>
                  </a:cubicBezTo>
                  <a:cubicBezTo>
                    <a:pt x="106" y="704"/>
                    <a:pt x="112" y="707"/>
                    <a:pt x="120" y="707"/>
                  </a:cubicBezTo>
                  <a:cubicBezTo>
                    <a:pt x="126" y="707"/>
                    <a:pt x="134" y="703"/>
                    <a:pt x="140" y="704"/>
                  </a:cubicBezTo>
                  <a:cubicBezTo>
                    <a:pt x="145" y="706"/>
                    <a:pt x="145" y="710"/>
                    <a:pt x="148" y="714"/>
                  </a:cubicBezTo>
                  <a:cubicBezTo>
                    <a:pt x="152" y="716"/>
                    <a:pt x="157" y="718"/>
                    <a:pt x="161" y="720"/>
                  </a:cubicBezTo>
                  <a:cubicBezTo>
                    <a:pt x="164" y="721"/>
                    <a:pt x="171" y="722"/>
                    <a:pt x="173" y="725"/>
                  </a:cubicBezTo>
                  <a:cubicBezTo>
                    <a:pt x="175" y="730"/>
                    <a:pt x="170" y="732"/>
                    <a:pt x="170" y="736"/>
                  </a:cubicBezTo>
                  <a:cubicBezTo>
                    <a:pt x="171" y="745"/>
                    <a:pt x="181" y="749"/>
                    <a:pt x="185" y="756"/>
                  </a:cubicBezTo>
                  <a:cubicBezTo>
                    <a:pt x="189" y="761"/>
                    <a:pt x="193" y="767"/>
                    <a:pt x="196" y="772"/>
                  </a:cubicBezTo>
                  <a:cubicBezTo>
                    <a:pt x="210" y="763"/>
                    <a:pt x="226" y="786"/>
                    <a:pt x="226" y="798"/>
                  </a:cubicBezTo>
                  <a:cubicBezTo>
                    <a:pt x="251" y="799"/>
                    <a:pt x="277" y="801"/>
                    <a:pt x="298" y="788"/>
                  </a:cubicBezTo>
                  <a:cubicBezTo>
                    <a:pt x="326" y="771"/>
                    <a:pt x="351" y="748"/>
                    <a:pt x="377" y="727"/>
                  </a:cubicBezTo>
                  <a:cubicBezTo>
                    <a:pt x="392" y="716"/>
                    <a:pt x="404" y="702"/>
                    <a:pt x="421" y="693"/>
                  </a:cubicBezTo>
                  <a:cubicBezTo>
                    <a:pt x="434" y="685"/>
                    <a:pt x="450" y="682"/>
                    <a:pt x="460" y="669"/>
                  </a:cubicBezTo>
                  <a:cubicBezTo>
                    <a:pt x="469" y="656"/>
                    <a:pt x="473" y="644"/>
                    <a:pt x="475" y="628"/>
                  </a:cubicBezTo>
                  <a:cubicBezTo>
                    <a:pt x="477" y="611"/>
                    <a:pt x="472" y="592"/>
                    <a:pt x="475" y="575"/>
                  </a:cubicBezTo>
                  <a:cubicBezTo>
                    <a:pt x="478" y="557"/>
                    <a:pt x="491" y="543"/>
                    <a:pt x="496" y="525"/>
                  </a:cubicBezTo>
                  <a:cubicBezTo>
                    <a:pt x="501" y="506"/>
                    <a:pt x="492" y="480"/>
                    <a:pt x="483" y="462"/>
                  </a:cubicBezTo>
                  <a:cubicBezTo>
                    <a:pt x="481" y="458"/>
                    <a:pt x="475" y="454"/>
                    <a:pt x="472" y="449"/>
                  </a:cubicBezTo>
                  <a:cubicBezTo>
                    <a:pt x="470" y="445"/>
                    <a:pt x="471" y="438"/>
                    <a:pt x="469" y="435"/>
                  </a:cubicBezTo>
                  <a:cubicBezTo>
                    <a:pt x="465" y="421"/>
                    <a:pt x="458" y="416"/>
                    <a:pt x="449" y="406"/>
                  </a:cubicBezTo>
                  <a:cubicBezTo>
                    <a:pt x="437" y="392"/>
                    <a:pt x="429" y="372"/>
                    <a:pt x="431" y="352"/>
                  </a:cubicBezTo>
                  <a:cubicBezTo>
                    <a:pt x="434" y="352"/>
                    <a:pt x="437" y="352"/>
                    <a:pt x="440" y="354"/>
                  </a:cubicBezTo>
                  <a:cubicBezTo>
                    <a:pt x="444" y="342"/>
                    <a:pt x="454" y="334"/>
                    <a:pt x="461" y="320"/>
                  </a:cubicBezTo>
                  <a:cubicBezTo>
                    <a:pt x="466" y="310"/>
                    <a:pt x="465" y="305"/>
                    <a:pt x="480" y="301"/>
                  </a:cubicBezTo>
                  <a:cubicBezTo>
                    <a:pt x="488" y="299"/>
                    <a:pt x="495" y="298"/>
                    <a:pt x="503" y="296"/>
                  </a:cubicBezTo>
                  <a:cubicBezTo>
                    <a:pt x="511" y="294"/>
                    <a:pt x="521" y="293"/>
                    <a:pt x="529" y="288"/>
                  </a:cubicBezTo>
                  <a:cubicBezTo>
                    <a:pt x="537" y="284"/>
                    <a:pt x="539" y="274"/>
                    <a:pt x="545" y="268"/>
                  </a:cubicBezTo>
                  <a:cubicBezTo>
                    <a:pt x="551" y="262"/>
                    <a:pt x="562" y="258"/>
                    <a:pt x="569" y="252"/>
                  </a:cubicBezTo>
                  <a:cubicBezTo>
                    <a:pt x="578" y="242"/>
                    <a:pt x="574" y="242"/>
                    <a:pt x="572" y="230"/>
                  </a:cubicBezTo>
                  <a:cubicBezTo>
                    <a:pt x="570" y="214"/>
                    <a:pt x="575" y="201"/>
                    <a:pt x="578" y="186"/>
                  </a:cubicBezTo>
                  <a:cubicBezTo>
                    <a:pt x="580" y="177"/>
                    <a:pt x="586" y="169"/>
                    <a:pt x="586" y="161"/>
                  </a:cubicBezTo>
                  <a:cubicBezTo>
                    <a:pt x="589" y="125"/>
                    <a:pt x="562" y="115"/>
                    <a:pt x="532" y="126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65" name="Freeform 71"/>
            <p:cNvSpPr>
              <a:spLocks/>
            </p:cNvSpPr>
            <p:nvPr/>
          </p:nvSpPr>
          <p:spPr bwMode="auto">
            <a:xfrm>
              <a:off x="-3730627" y="-6227761"/>
              <a:ext cx="5835648" cy="5910263"/>
            </a:xfrm>
            <a:custGeom>
              <a:avLst/>
              <a:gdLst>
                <a:gd name="T0" fmla="*/ 1178 w 1556"/>
                <a:gd name="T1" fmla="*/ 564 h 1576"/>
                <a:gd name="T2" fmla="*/ 1259 w 1556"/>
                <a:gd name="T3" fmla="*/ 516 h 1576"/>
                <a:gd name="T4" fmla="*/ 1351 w 1556"/>
                <a:gd name="T5" fmla="*/ 462 h 1576"/>
                <a:gd name="T6" fmla="*/ 1408 w 1556"/>
                <a:gd name="T7" fmla="*/ 485 h 1576"/>
                <a:gd name="T8" fmla="*/ 1400 w 1556"/>
                <a:gd name="T9" fmla="*/ 507 h 1576"/>
                <a:gd name="T10" fmla="*/ 1445 w 1556"/>
                <a:gd name="T11" fmla="*/ 494 h 1576"/>
                <a:gd name="T12" fmla="*/ 1517 w 1556"/>
                <a:gd name="T13" fmla="*/ 490 h 1576"/>
                <a:gd name="T14" fmla="*/ 1541 w 1556"/>
                <a:gd name="T15" fmla="*/ 431 h 1576"/>
                <a:gd name="T16" fmla="*/ 1550 w 1556"/>
                <a:gd name="T17" fmla="*/ 406 h 1576"/>
                <a:gd name="T18" fmla="*/ 1525 w 1556"/>
                <a:gd name="T19" fmla="*/ 369 h 1576"/>
                <a:gd name="T20" fmla="*/ 1528 w 1556"/>
                <a:gd name="T21" fmla="*/ 298 h 1576"/>
                <a:gd name="T22" fmla="*/ 1327 w 1556"/>
                <a:gd name="T23" fmla="*/ 169 h 1576"/>
                <a:gd name="T24" fmla="*/ 1239 w 1556"/>
                <a:gd name="T25" fmla="*/ 123 h 1576"/>
                <a:gd name="T26" fmla="*/ 952 w 1556"/>
                <a:gd name="T27" fmla="*/ 19 h 1576"/>
                <a:gd name="T28" fmla="*/ 912 w 1556"/>
                <a:gd name="T29" fmla="*/ 63 h 1576"/>
                <a:gd name="T30" fmla="*/ 900 w 1556"/>
                <a:gd name="T31" fmla="*/ 81 h 1576"/>
                <a:gd name="T32" fmla="*/ 863 w 1556"/>
                <a:gd name="T33" fmla="*/ 123 h 1576"/>
                <a:gd name="T34" fmla="*/ 857 w 1556"/>
                <a:gd name="T35" fmla="*/ 186 h 1576"/>
                <a:gd name="T36" fmla="*/ 811 w 1556"/>
                <a:gd name="T37" fmla="*/ 256 h 1576"/>
                <a:gd name="T38" fmla="*/ 861 w 1556"/>
                <a:gd name="T39" fmla="*/ 337 h 1576"/>
                <a:gd name="T40" fmla="*/ 863 w 1556"/>
                <a:gd name="T41" fmla="*/ 405 h 1576"/>
                <a:gd name="T42" fmla="*/ 774 w 1556"/>
                <a:gd name="T43" fmla="*/ 462 h 1576"/>
                <a:gd name="T44" fmla="*/ 721 w 1556"/>
                <a:gd name="T45" fmla="*/ 507 h 1576"/>
                <a:gd name="T46" fmla="*/ 648 w 1556"/>
                <a:gd name="T47" fmla="*/ 537 h 1576"/>
                <a:gd name="T48" fmla="*/ 585 w 1556"/>
                <a:gd name="T49" fmla="*/ 705 h 1576"/>
                <a:gd name="T50" fmla="*/ 494 w 1556"/>
                <a:gd name="T51" fmla="*/ 695 h 1576"/>
                <a:gd name="T52" fmla="*/ 398 w 1556"/>
                <a:gd name="T53" fmla="*/ 804 h 1576"/>
                <a:gd name="T54" fmla="*/ 269 w 1556"/>
                <a:gd name="T55" fmla="*/ 871 h 1576"/>
                <a:gd name="T56" fmla="*/ 191 w 1556"/>
                <a:gd name="T57" fmla="*/ 933 h 1576"/>
                <a:gd name="T58" fmla="*/ 167 w 1556"/>
                <a:gd name="T59" fmla="*/ 995 h 1576"/>
                <a:gd name="T60" fmla="*/ 153 w 1556"/>
                <a:gd name="T61" fmla="*/ 1140 h 1576"/>
                <a:gd name="T62" fmla="*/ 136 w 1556"/>
                <a:gd name="T63" fmla="*/ 1260 h 1576"/>
                <a:gd name="T64" fmla="*/ 90 w 1556"/>
                <a:gd name="T65" fmla="*/ 1321 h 1576"/>
                <a:gd name="T66" fmla="*/ 13 w 1556"/>
                <a:gd name="T67" fmla="*/ 1423 h 1576"/>
                <a:gd name="T68" fmla="*/ 80 w 1556"/>
                <a:gd name="T69" fmla="*/ 1552 h 1576"/>
                <a:gd name="T70" fmla="*/ 211 w 1556"/>
                <a:gd name="T71" fmla="*/ 1547 h 1576"/>
                <a:gd name="T72" fmla="*/ 247 w 1556"/>
                <a:gd name="T73" fmla="*/ 1459 h 1576"/>
                <a:gd name="T74" fmla="*/ 343 w 1556"/>
                <a:gd name="T75" fmla="*/ 1381 h 1576"/>
                <a:gd name="T76" fmla="*/ 415 w 1556"/>
                <a:gd name="T77" fmla="*/ 1321 h 1576"/>
                <a:gd name="T78" fmla="*/ 503 w 1556"/>
                <a:gd name="T79" fmla="*/ 1301 h 1576"/>
                <a:gd name="T80" fmla="*/ 589 w 1556"/>
                <a:gd name="T81" fmla="*/ 1293 h 1576"/>
                <a:gd name="T82" fmla="*/ 694 w 1556"/>
                <a:gd name="T83" fmla="*/ 1243 h 1576"/>
                <a:gd name="T84" fmla="*/ 705 w 1556"/>
                <a:gd name="T85" fmla="*/ 1145 h 1576"/>
                <a:gd name="T86" fmla="*/ 774 w 1556"/>
                <a:gd name="T87" fmla="*/ 1032 h 1576"/>
                <a:gd name="T88" fmla="*/ 790 w 1556"/>
                <a:gd name="T89" fmla="*/ 914 h 1576"/>
                <a:gd name="T90" fmla="*/ 845 w 1556"/>
                <a:gd name="T91" fmla="*/ 819 h 1576"/>
                <a:gd name="T92" fmla="*/ 825 w 1556"/>
                <a:gd name="T93" fmla="*/ 770 h 1576"/>
                <a:gd name="T94" fmla="*/ 855 w 1556"/>
                <a:gd name="T95" fmla="*/ 742 h 1576"/>
                <a:gd name="T96" fmla="*/ 948 w 1556"/>
                <a:gd name="T97" fmla="*/ 644 h 1576"/>
                <a:gd name="T98" fmla="*/ 1097 w 1556"/>
                <a:gd name="T99" fmla="*/ 682 h 1576"/>
                <a:gd name="T100" fmla="*/ 1136 w 1556"/>
                <a:gd name="T101" fmla="*/ 630 h 157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</a:cxnLst>
              <a:rect l="0" t="0" r="r" b="b"/>
              <a:pathLst>
                <a:path w="1556" h="1576">
                  <a:moveTo>
                    <a:pt x="1136" y="630"/>
                  </a:moveTo>
                  <a:cubicBezTo>
                    <a:pt x="1122" y="626"/>
                    <a:pt x="1135" y="603"/>
                    <a:pt x="1140" y="594"/>
                  </a:cubicBezTo>
                  <a:cubicBezTo>
                    <a:pt x="1148" y="578"/>
                    <a:pt x="1165" y="574"/>
                    <a:pt x="1178" y="564"/>
                  </a:cubicBezTo>
                  <a:cubicBezTo>
                    <a:pt x="1187" y="556"/>
                    <a:pt x="1192" y="547"/>
                    <a:pt x="1202" y="541"/>
                  </a:cubicBezTo>
                  <a:cubicBezTo>
                    <a:pt x="1209" y="537"/>
                    <a:pt x="1217" y="537"/>
                    <a:pt x="1223" y="535"/>
                  </a:cubicBezTo>
                  <a:cubicBezTo>
                    <a:pt x="1232" y="532"/>
                    <a:pt x="1260" y="529"/>
                    <a:pt x="1259" y="516"/>
                  </a:cubicBezTo>
                  <a:cubicBezTo>
                    <a:pt x="1274" y="512"/>
                    <a:pt x="1300" y="540"/>
                    <a:pt x="1313" y="521"/>
                  </a:cubicBezTo>
                  <a:cubicBezTo>
                    <a:pt x="1323" y="507"/>
                    <a:pt x="1310" y="485"/>
                    <a:pt x="1326" y="470"/>
                  </a:cubicBezTo>
                  <a:cubicBezTo>
                    <a:pt x="1335" y="462"/>
                    <a:pt x="1340" y="465"/>
                    <a:pt x="1351" y="462"/>
                  </a:cubicBezTo>
                  <a:cubicBezTo>
                    <a:pt x="1355" y="461"/>
                    <a:pt x="1361" y="457"/>
                    <a:pt x="1364" y="456"/>
                  </a:cubicBezTo>
                  <a:cubicBezTo>
                    <a:pt x="1371" y="456"/>
                    <a:pt x="1370" y="460"/>
                    <a:pt x="1376" y="460"/>
                  </a:cubicBezTo>
                  <a:cubicBezTo>
                    <a:pt x="1385" y="461"/>
                    <a:pt x="1426" y="466"/>
                    <a:pt x="1408" y="485"/>
                  </a:cubicBezTo>
                  <a:cubicBezTo>
                    <a:pt x="1405" y="489"/>
                    <a:pt x="1368" y="478"/>
                    <a:pt x="1380" y="496"/>
                  </a:cubicBezTo>
                  <a:cubicBezTo>
                    <a:pt x="1383" y="501"/>
                    <a:pt x="1389" y="497"/>
                    <a:pt x="1393" y="499"/>
                  </a:cubicBezTo>
                  <a:cubicBezTo>
                    <a:pt x="1392" y="499"/>
                    <a:pt x="1402" y="507"/>
                    <a:pt x="1400" y="507"/>
                  </a:cubicBezTo>
                  <a:cubicBezTo>
                    <a:pt x="1407" y="509"/>
                    <a:pt x="1413" y="504"/>
                    <a:pt x="1423" y="507"/>
                  </a:cubicBezTo>
                  <a:cubicBezTo>
                    <a:pt x="1424" y="513"/>
                    <a:pt x="1428" y="516"/>
                    <a:pt x="1434" y="515"/>
                  </a:cubicBezTo>
                  <a:cubicBezTo>
                    <a:pt x="1438" y="505"/>
                    <a:pt x="1430" y="496"/>
                    <a:pt x="1445" y="494"/>
                  </a:cubicBezTo>
                  <a:cubicBezTo>
                    <a:pt x="1454" y="493"/>
                    <a:pt x="1459" y="501"/>
                    <a:pt x="1467" y="504"/>
                  </a:cubicBezTo>
                  <a:cubicBezTo>
                    <a:pt x="1476" y="507"/>
                    <a:pt x="1486" y="506"/>
                    <a:pt x="1494" y="505"/>
                  </a:cubicBezTo>
                  <a:cubicBezTo>
                    <a:pt x="1509" y="504"/>
                    <a:pt x="1512" y="505"/>
                    <a:pt x="1517" y="490"/>
                  </a:cubicBezTo>
                  <a:cubicBezTo>
                    <a:pt x="1520" y="481"/>
                    <a:pt x="1521" y="476"/>
                    <a:pt x="1526" y="468"/>
                  </a:cubicBezTo>
                  <a:cubicBezTo>
                    <a:pt x="1532" y="460"/>
                    <a:pt x="1541" y="454"/>
                    <a:pt x="1542" y="444"/>
                  </a:cubicBezTo>
                  <a:cubicBezTo>
                    <a:pt x="1543" y="442"/>
                    <a:pt x="1540" y="431"/>
                    <a:pt x="1541" y="431"/>
                  </a:cubicBezTo>
                  <a:cubicBezTo>
                    <a:pt x="1543" y="427"/>
                    <a:pt x="1548" y="427"/>
                    <a:pt x="1550" y="424"/>
                  </a:cubicBezTo>
                  <a:cubicBezTo>
                    <a:pt x="1553" y="420"/>
                    <a:pt x="1554" y="425"/>
                    <a:pt x="1556" y="418"/>
                  </a:cubicBezTo>
                  <a:cubicBezTo>
                    <a:pt x="1556" y="412"/>
                    <a:pt x="1552" y="410"/>
                    <a:pt x="1550" y="406"/>
                  </a:cubicBezTo>
                  <a:cubicBezTo>
                    <a:pt x="1546" y="398"/>
                    <a:pt x="1545" y="395"/>
                    <a:pt x="1543" y="387"/>
                  </a:cubicBezTo>
                  <a:cubicBezTo>
                    <a:pt x="1542" y="382"/>
                    <a:pt x="1547" y="378"/>
                    <a:pt x="1543" y="373"/>
                  </a:cubicBezTo>
                  <a:cubicBezTo>
                    <a:pt x="1539" y="368"/>
                    <a:pt x="1529" y="373"/>
                    <a:pt x="1525" y="369"/>
                  </a:cubicBezTo>
                  <a:cubicBezTo>
                    <a:pt x="1518" y="362"/>
                    <a:pt x="1526" y="356"/>
                    <a:pt x="1528" y="348"/>
                  </a:cubicBezTo>
                  <a:cubicBezTo>
                    <a:pt x="1529" y="341"/>
                    <a:pt x="1526" y="333"/>
                    <a:pt x="1526" y="326"/>
                  </a:cubicBezTo>
                  <a:cubicBezTo>
                    <a:pt x="1526" y="316"/>
                    <a:pt x="1526" y="307"/>
                    <a:pt x="1528" y="298"/>
                  </a:cubicBezTo>
                  <a:cubicBezTo>
                    <a:pt x="1514" y="299"/>
                    <a:pt x="1499" y="297"/>
                    <a:pt x="1482" y="290"/>
                  </a:cubicBezTo>
                  <a:cubicBezTo>
                    <a:pt x="1445" y="276"/>
                    <a:pt x="1439" y="234"/>
                    <a:pt x="1410" y="212"/>
                  </a:cubicBezTo>
                  <a:cubicBezTo>
                    <a:pt x="1377" y="185"/>
                    <a:pt x="1375" y="157"/>
                    <a:pt x="1327" y="169"/>
                  </a:cubicBezTo>
                  <a:cubicBezTo>
                    <a:pt x="1321" y="170"/>
                    <a:pt x="1264" y="185"/>
                    <a:pt x="1264" y="186"/>
                  </a:cubicBezTo>
                  <a:cubicBezTo>
                    <a:pt x="1261" y="171"/>
                    <a:pt x="1273" y="156"/>
                    <a:pt x="1266" y="142"/>
                  </a:cubicBezTo>
                  <a:cubicBezTo>
                    <a:pt x="1261" y="132"/>
                    <a:pt x="1248" y="130"/>
                    <a:pt x="1239" y="123"/>
                  </a:cubicBezTo>
                  <a:cubicBezTo>
                    <a:pt x="1213" y="105"/>
                    <a:pt x="1178" y="124"/>
                    <a:pt x="1149" y="120"/>
                  </a:cubicBezTo>
                  <a:cubicBezTo>
                    <a:pt x="1118" y="116"/>
                    <a:pt x="1079" y="86"/>
                    <a:pt x="1049" y="72"/>
                  </a:cubicBezTo>
                  <a:cubicBezTo>
                    <a:pt x="1016" y="57"/>
                    <a:pt x="983" y="38"/>
                    <a:pt x="952" y="19"/>
                  </a:cubicBezTo>
                  <a:cubicBezTo>
                    <a:pt x="942" y="13"/>
                    <a:pt x="933" y="7"/>
                    <a:pt x="924" y="0"/>
                  </a:cubicBezTo>
                  <a:cubicBezTo>
                    <a:pt x="920" y="9"/>
                    <a:pt x="918" y="20"/>
                    <a:pt x="916" y="32"/>
                  </a:cubicBezTo>
                  <a:cubicBezTo>
                    <a:pt x="915" y="40"/>
                    <a:pt x="911" y="55"/>
                    <a:pt x="912" y="63"/>
                  </a:cubicBezTo>
                  <a:cubicBezTo>
                    <a:pt x="912" y="72"/>
                    <a:pt x="921" y="76"/>
                    <a:pt x="915" y="88"/>
                  </a:cubicBezTo>
                  <a:cubicBezTo>
                    <a:pt x="911" y="89"/>
                    <a:pt x="904" y="88"/>
                    <a:pt x="901" y="86"/>
                  </a:cubicBezTo>
                  <a:cubicBezTo>
                    <a:pt x="900" y="85"/>
                    <a:pt x="900" y="82"/>
                    <a:pt x="900" y="81"/>
                  </a:cubicBezTo>
                  <a:cubicBezTo>
                    <a:pt x="890" y="82"/>
                    <a:pt x="876" y="90"/>
                    <a:pt x="869" y="97"/>
                  </a:cubicBezTo>
                  <a:cubicBezTo>
                    <a:pt x="858" y="108"/>
                    <a:pt x="864" y="97"/>
                    <a:pt x="864" y="110"/>
                  </a:cubicBezTo>
                  <a:cubicBezTo>
                    <a:pt x="864" y="114"/>
                    <a:pt x="865" y="119"/>
                    <a:pt x="863" y="123"/>
                  </a:cubicBezTo>
                  <a:cubicBezTo>
                    <a:pt x="864" y="124"/>
                    <a:pt x="866" y="123"/>
                    <a:pt x="868" y="124"/>
                  </a:cubicBezTo>
                  <a:cubicBezTo>
                    <a:pt x="870" y="133"/>
                    <a:pt x="879" y="133"/>
                    <a:pt x="882" y="138"/>
                  </a:cubicBezTo>
                  <a:cubicBezTo>
                    <a:pt x="898" y="162"/>
                    <a:pt x="866" y="165"/>
                    <a:pt x="857" y="186"/>
                  </a:cubicBezTo>
                  <a:cubicBezTo>
                    <a:pt x="851" y="201"/>
                    <a:pt x="857" y="203"/>
                    <a:pt x="841" y="215"/>
                  </a:cubicBezTo>
                  <a:cubicBezTo>
                    <a:pt x="829" y="224"/>
                    <a:pt x="815" y="229"/>
                    <a:pt x="811" y="242"/>
                  </a:cubicBezTo>
                  <a:cubicBezTo>
                    <a:pt x="813" y="236"/>
                    <a:pt x="813" y="260"/>
                    <a:pt x="811" y="256"/>
                  </a:cubicBezTo>
                  <a:cubicBezTo>
                    <a:pt x="814" y="262"/>
                    <a:pt x="822" y="263"/>
                    <a:pt x="829" y="266"/>
                  </a:cubicBezTo>
                  <a:cubicBezTo>
                    <a:pt x="845" y="272"/>
                    <a:pt x="843" y="271"/>
                    <a:pt x="845" y="287"/>
                  </a:cubicBezTo>
                  <a:cubicBezTo>
                    <a:pt x="848" y="307"/>
                    <a:pt x="831" y="332"/>
                    <a:pt x="861" y="337"/>
                  </a:cubicBezTo>
                  <a:cubicBezTo>
                    <a:pt x="855" y="372"/>
                    <a:pt x="919" y="348"/>
                    <a:pt x="938" y="349"/>
                  </a:cubicBezTo>
                  <a:cubicBezTo>
                    <a:pt x="936" y="366"/>
                    <a:pt x="918" y="373"/>
                    <a:pt x="906" y="382"/>
                  </a:cubicBezTo>
                  <a:cubicBezTo>
                    <a:pt x="889" y="395"/>
                    <a:pt x="885" y="406"/>
                    <a:pt x="863" y="405"/>
                  </a:cubicBezTo>
                  <a:cubicBezTo>
                    <a:pt x="850" y="404"/>
                    <a:pt x="846" y="400"/>
                    <a:pt x="832" y="409"/>
                  </a:cubicBezTo>
                  <a:cubicBezTo>
                    <a:pt x="821" y="416"/>
                    <a:pt x="805" y="427"/>
                    <a:pt x="796" y="436"/>
                  </a:cubicBezTo>
                  <a:cubicBezTo>
                    <a:pt x="787" y="444"/>
                    <a:pt x="782" y="453"/>
                    <a:pt x="774" y="462"/>
                  </a:cubicBezTo>
                  <a:cubicBezTo>
                    <a:pt x="766" y="470"/>
                    <a:pt x="756" y="475"/>
                    <a:pt x="746" y="481"/>
                  </a:cubicBezTo>
                  <a:cubicBezTo>
                    <a:pt x="741" y="483"/>
                    <a:pt x="734" y="486"/>
                    <a:pt x="730" y="490"/>
                  </a:cubicBezTo>
                  <a:cubicBezTo>
                    <a:pt x="726" y="494"/>
                    <a:pt x="724" y="504"/>
                    <a:pt x="721" y="507"/>
                  </a:cubicBezTo>
                  <a:cubicBezTo>
                    <a:pt x="711" y="515"/>
                    <a:pt x="697" y="507"/>
                    <a:pt x="687" y="513"/>
                  </a:cubicBezTo>
                  <a:cubicBezTo>
                    <a:pt x="675" y="519"/>
                    <a:pt x="680" y="541"/>
                    <a:pt x="664" y="544"/>
                  </a:cubicBezTo>
                  <a:cubicBezTo>
                    <a:pt x="658" y="545"/>
                    <a:pt x="653" y="541"/>
                    <a:pt x="648" y="537"/>
                  </a:cubicBezTo>
                  <a:cubicBezTo>
                    <a:pt x="634" y="563"/>
                    <a:pt x="614" y="596"/>
                    <a:pt x="593" y="573"/>
                  </a:cubicBezTo>
                  <a:cubicBezTo>
                    <a:pt x="571" y="595"/>
                    <a:pt x="602" y="613"/>
                    <a:pt x="598" y="637"/>
                  </a:cubicBezTo>
                  <a:cubicBezTo>
                    <a:pt x="592" y="675"/>
                    <a:pt x="567" y="668"/>
                    <a:pt x="585" y="705"/>
                  </a:cubicBezTo>
                  <a:cubicBezTo>
                    <a:pt x="590" y="714"/>
                    <a:pt x="602" y="720"/>
                    <a:pt x="593" y="737"/>
                  </a:cubicBezTo>
                  <a:cubicBezTo>
                    <a:pt x="582" y="755"/>
                    <a:pt x="548" y="771"/>
                    <a:pt x="531" y="755"/>
                  </a:cubicBezTo>
                  <a:cubicBezTo>
                    <a:pt x="507" y="734"/>
                    <a:pt x="533" y="711"/>
                    <a:pt x="494" y="695"/>
                  </a:cubicBezTo>
                  <a:cubicBezTo>
                    <a:pt x="479" y="688"/>
                    <a:pt x="448" y="676"/>
                    <a:pt x="432" y="681"/>
                  </a:cubicBezTo>
                  <a:cubicBezTo>
                    <a:pt x="431" y="703"/>
                    <a:pt x="424" y="734"/>
                    <a:pt x="452" y="740"/>
                  </a:cubicBezTo>
                  <a:cubicBezTo>
                    <a:pt x="447" y="755"/>
                    <a:pt x="413" y="792"/>
                    <a:pt x="398" y="804"/>
                  </a:cubicBezTo>
                  <a:cubicBezTo>
                    <a:pt x="385" y="815"/>
                    <a:pt x="360" y="837"/>
                    <a:pt x="341" y="834"/>
                  </a:cubicBezTo>
                  <a:cubicBezTo>
                    <a:pt x="342" y="829"/>
                    <a:pt x="340" y="823"/>
                    <a:pt x="342" y="818"/>
                  </a:cubicBezTo>
                  <a:cubicBezTo>
                    <a:pt x="304" y="824"/>
                    <a:pt x="300" y="862"/>
                    <a:pt x="269" y="871"/>
                  </a:cubicBezTo>
                  <a:cubicBezTo>
                    <a:pt x="244" y="878"/>
                    <a:pt x="225" y="855"/>
                    <a:pt x="208" y="877"/>
                  </a:cubicBezTo>
                  <a:cubicBezTo>
                    <a:pt x="210" y="879"/>
                    <a:pt x="212" y="881"/>
                    <a:pt x="215" y="883"/>
                  </a:cubicBezTo>
                  <a:cubicBezTo>
                    <a:pt x="217" y="907"/>
                    <a:pt x="190" y="907"/>
                    <a:pt x="191" y="933"/>
                  </a:cubicBezTo>
                  <a:cubicBezTo>
                    <a:pt x="187" y="933"/>
                    <a:pt x="180" y="935"/>
                    <a:pt x="176" y="935"/>
                  </a:cubicBezTo>
                  <a:cubicBezTo>
                    <a:pt x="180" y="952"/>
                    <a:pt x="166" y="951"/>
                    <a:pt x="164" y="963"/>
                  </a:cubicBezTo>
                  <a:cubicBezTo>
                    <a:pt x="161" y="975"/>
                    <a:pt x="168" y="989"/>
                    <a:pt x="167" y="995"/>
                  </a:cubicBezTo>
                  <a:cubicBezTo>
                    <a:pt x="164" y="1006"/>
                    <a:pt x="153" y="1009"/>
                    <a:pt x="154" y="1023"/>
                  </a:cubicBezTo>
                  <a:cubicBezTo>
                    <a:pt x="155" y="1047"/>
                    <a:pt x="172" y="1060"/>
                    <a:pt x="170" y="1087"/>
                  </a:cubicBezTo>
                  <a:cubicBezTo>
                    <a:pt x="169" y="1098"/>
                    <a:pt x="165" y="1134"/>
                    <a:pt x="153" y="1140"/>
                  </a:cubicBezTo>
                  <a:cubicBezTo>
                    <a:pt x="135" y="1149"/>
                    <a:pt x="116" y="1124"/>
                    <a:pt x="100" y="1133"/>
                  </a:cubicBezTo>
                  <a:cubicBezTo>
                    <a:pt x="77" y="1145"/>
                    <a:pt x="99" y="1169"/>
                    <a:pt x="99" y="1178"/>
                  </a:cubicBezTo>
                  <a:cubicBezTo>
                    <a:pt x="101" y="1198"/>
                    <a:pt x="96" y="1264"/>
                    <a:pt x="136" y="1260"/>
                  </a:cubicBezTo>
                  <a:cubicBezTo>
                    <a:pt x="140" y="1263"/>
                    <a:pt x="150" y="1272"/>
                    <a:pt x="157" y="1277"/>
                  </a:cubicBezTo>
                  <a:cubicBezTo>
                    <a:pt x="149" y="1294"/>
                    <a:pt x="137" y="1316"/>
                    <a:pt x="118" y="1324"/>
                  </a:cubicBezTo>
                  <a:cubicBezTo>
                    <a:pt x="109" y="1329"/>
                    <a:pt x="102" y="1314"/>
                    <a:pt x="90" y="1321"/>
                  </a:cubicBezTo>
                  <a:cubicBezTo>
                    <a:pt x="80" y="1326"/>
                    <a:pt x="80" y="1337"/>
                    <a:pt x="74" y="1343"/>
                  </a:cubicBezTo>
                  <a:cubicBezTo>
                    <a:pt x="58" y="1358"/>
                    <a:pt x="49" y="1373"/>
                    <a:pt x="41" y="1390"/>
                  </a:cubicBezTo>
                  <a:cubicBezTo>
                    <a:pt x="33" y="1407"/>
                    <a:pt x="46" y="1430"/>
                    <a:pt x="13" y="1423"/>
                  </a:cubicBezTo>
                  <a:cubicBezTo>
                    <a:pt x="11" y="1453"/>
                    <a:pt x="5" y="1482"/>
                    <a:pt x="0" y="1512"/>
                  </a:cubicBezTo>
                  <a:cubicBezTo>
                    <a:pt x="9" y="1509"/>
                    <a:pt x="16" y="1512"/>
                    <a:pt x="15" y="1527"/>
                  </a:cubicBezTo>
                  <a:cubicBezTo>
                    <a:pt x="42" y="1525"/>
                    <a:pt x="57" y="1543"/>
                    <a:pt x="80" y="1552"/>
                  </a:cubicBezTo>
                  <a:cubicBezTo>
                    <a:pt x="106" y="1563"/>
                    <a:pt x="139" y="1576"/>
                    <a:pt x="166" y="1563"/>
                  </a:cubicBezTo>
                  <a:cubicBezTo>
                    <a:pt x="179" y="1556"/>
                    <a:pt x="180" y="1535"/>
                    <a:pt x="201" y="1541"/>
                  </a:cubicBezTo>
                  <a:cubicBezTo>
                    <a:pt x="206" y="1542"/>
                    <a:pt x="209" y="1545"/>
                    <a:pt x="211" y="1547"/>
                  </a:cubicBezTo>
                  <a:cubicBezTo>
                    <a:pt x="213" y="1540"/>
                    <a:pt x="213" y="1532"/>
                    <a:pt x="219" y="1527"/>
                  </a:cubicBezTo>
                  <a:cubicBezTo>
                    <a:pt x="228" y="1521"/>
                    <a:pt x="245" y="1530"/>
                    <a:pt x="253" y="1519"/>
                  </a:cubicBezTo>
                  <a:cubicBezTo>
                    <a:pt x="262" y="1506"/>
                    <a:pt x="244" y="1473"/>
                    <a:pt x="247" y="1459"/>
                  </a:cubicBezTo>
                  <a:cubicBezTo>
                    <a:pt x="252" y="1441"/>
                    <a:pt x="283" y="1408"/>
                    <a:pt x="296" y="1395"/>
                  </a:cubicBezTo>
                  <a:cubicBezTo>
                    <a:pt x="305" y="1387"/>
                    <a:pt x="314" y="1380"/>
                    <a:pt x="327" y="1379"/>
                  </a:cubicBezTo>
                  <a:cubicBezTo>
                    <a:pt x="332" y="1379"/>
                    <a:pt x="338" y="1379"/>
                    <a:pt x="343" y="1381"/>
                  </a:cubicBezTo>
                  <a:cubicBezTo>
                    <a:pt x="346" y="1382"/>
                    <a:pt x="354" y="1392"/>
                    <a:pt x="353" y="1392"/>
                  </a:cubicBezTo>
                  <a:cubicBezTo>
                    <a:pt x="373" y="1396"/>
                    <a:pt x="379" y="1359"/>
                    <a:pt x="389" y="1345"/>
                  </a:cubicBezTo>
                  <a:cubicBezTo>
                    <a:pt x="397" y="1335"/>
                    <a:pt x="402" y="1323"/>
                    <a:pt x="415" y="1321"/>
                  </a:cubicBezTo>
                  <a:cubicBezTo>
                    <a:pt x="425" y="1321"/>
                    <a:pt x="441" y="1335"/>
                    <a:pt x="447" y="1335"/>
                  </a:cubicBezTo>
                  <a:cubicBezTo>
                    <a:pt x="453" y="1334"/>
                    <a:pt x="468" y="1329"/>
                    <a:pt x="475" y="1326"/>
                  </a:cubicBezTo>
                  <a:cubicBezTo>
                    <a:pt x="489" y="1320"/>
                    <a:pt x="492" y="1311"/>
                    <a:pt x="503" y="1301"/>
                  </a:cubicBezTo>
                  <a:cubicBezTo>
                    <a:pt x="515" y="1289"/>
                    <a:pt x="519" y="1295"/>
                    <a:pt x="531" y="1290"/>
                  </a:cubicBezTo>
                  <a:cubicBezTo>
                    <a:pt x="540" y="1286"/>
                    <a:pt x="544" y="1278"/>
                    <a:pt x="556" y="1276"/>
                  </a:cubicBezTo>
                  <a:cubicBezTo>
                    <a:pt x="579" y="1272"/>
                    <a:pt x="573" y="1284"/>
                    <a:pt x="589" y="1293"/>
                  </a:cubicBezTo>
                  <a:cubicBezTo>
                    <a:pt x="602" y="1301"/>
                    <a:pt x="628" y="1307"/>
                    <a:pt x="643" y="1302"/>
                  </a:cubicBezTo>
                  <a:cubicBezTo>
                    <a:pt x="653" y="1300"/>
                    <a:pt x="655" y="1289"/>
                    <a:pt x="660" y="1282"/>
                  </a:cubicBezTo>
                  <a:cubicBezTo>
                    <a:pt x="668" y="1270"/>
                    <a:pt x="683" y="1252"/>
                    <a:pt x="694" y="1243"/>
                  </a:cubicBezTo>
                  <a:cubicBezTo>
                    <a:pt x="706" y="1234"/>
                    <a:pt x="726" y="1234"/>
                    <a:pt x="732" y="1219"/>
                  </a:cubicBezTo>
                  <a:cubicBezTo>
                    <a:pt x="740" y="1197"/>
                    <a:pt x="717" y="1182"/>
                    <a:pt x="719" y="1161"/>
                  </a:cubicBezTo>
                  <a:cubicBezTo>
                    <a:pt x="704" y="1160"/>
                    <a:pt x="707" y="1152"/>
                    <a:pt x="705" y="1145"/>
                  </a:cubicBezTo>
                  <a:cubicBezTo>
                    <a:pt x="705" y="1141"/>
                    <a:pt x="703" y="1123"/>
                    <a:pt x="704" y="1118"/>
                  </a:cubicBezTo>
                  <a:cubicBezTo>
                    <a:pt x="705" y="1106"/>
                    <a:pt x="718" y="1104"/>
                    <a:pt x="725" y="1098"/>
                  </a:cubicBezTo>
                  <a:cubicBezTo>
                    <a:pt x="745" y="1081"/>
                    <a:pt x="763" y="1055"/>
                    <a:pt x="774" y="1032"/>
                  </a:cubicBezTo>
                  <a:cubicBezTo>
                    <a:pt x="780" y="1021"/>
                    <a:pt x="793" y="1009"/>
                    <a:pt x="794" y="996"/>
                  </a:cubicBezTo>
                  <a:cubicBezTo>
                    <a:pt x="795" y="973"/>
                    <a:pt x="762" y="950"/>
                    <a:pt x="761" y="927"/>
                  </a:cubicBezTo>
                  <a:cubicBezTo>
                    <a:pt x="779" y="928"/>
                    <a:pt x="781" y="930"/>
                    <a:pt x="790" y="914"/>
                  </a:cubicBezTo>
                  <a:cubicBezTo>
                    <a:pt x="800" y="896"/>
                    <a:pt x="803" y="871"/>
                    <a:pt x="808" y="851"/>
                  </a:cubicBezTo>
                  <a:cubicBezTo>
                    <a:pt x="813" y="835"/>
                    <a:pt x="808" y="841"/>
                    <a:pt x="821" y="833"/>
                  </a:cubicBezTo>
                  <a:cubicBezTo>
                    <a:pt x="829" y="828"/>
                    <a:pt x="840" y="827"/>
                    <a:pt x="845" y="819"/>
                  </a:cubicBezTo>
                  <a:cubicBezTo>
                    <a:pt x="851" y="811"/>
                    <a:pt x="846" y="800"/>
                    <a:pt x="852" y="792"/>
                  </a:cubicBezTo>
                  <a:cubicBezTo>
                    <a:pt x="832" y="797"/>
                    <a:pt x="802" y="792"/>
                    <a:pt x="806" y="763"/>
                  </a:cubicBezTo>
                  <a:cubicBezTo>
                    <a:pt x="818" y="760"/>
                    <a:pt x="815" y="776"/>
                    <a:pt x="825" y="770"/>
                  </a:cubicBezTo>
                  <a:cubicBezTo>
                    <a:pt x="817" y="758"/>
                    <a:pt x="831" y="757"/>
                    <a:pt x="835" y="768"/>
                  </a:cubicBezTo>
                  <a:cubicBezTo>
                    <a:pt x="835" y="757"/>
                    <a:pt x="842" y="763"/>
                    <a:pt x="845" y="759"/>
                  </a:cubicBezTo>
                  <a:cubicBezTo>
                    <a:pt x="850" y="754"/>
                    <a:pt x="852" y="750"/>
                    <a:pt x="855" y="742"/>
                  </a:cubicBezTo>
                  <a:cubicBezTo>
                    <a:pt x="861" y="726"/>
                    <a:pt x="865" y="709"/>
                    <a:pt x="874" y="694"/>
                  </a:cubicBezTo>
                  <a:cubicBezTo>
                    <a:pt x="883" y="676"/>
                    <a:pt x="899" y="671"/>
                    <a:pt x="916" y="661"/>
                  </a:cubicBezTo>
                  <a:cubicBezTo>
                    <a:pt x="927" y="654"/>
                    <a:pt x="935" y="647"/>
                    <a:pt x="948" y="644"/>
                  </a:cubicBezTo>
                  <a:cubicBezTo>
                    <a:pt x="969" y="639"/>
                    <a:pt x="992" y="638"/>
                    <a:pt x="1014" y="642"/>
                  </a:cubicBezTo>
                  <a:cubicBezTo>
                    <a:pt x="1012" y="664"/>
                    <a:pt x="1050" y="657"/>
                    <a:pt x="1064" y="657"/>
                  </a:cubicBezTo>
                  <a:cubicBezTo>
                    <a:pt x="1088" y="657"/>
                    <a:pt x="1098" y="655"/>
                    <a:pt x="1097" y="682"/>
                  </a:cubicBezTo>
                  <a:cubicBezTo>
                    <a:pt x="1103" y="684"/>
                    <a:pt x="1111" y="676"/>
                    <a:pt x="1119" y="670"/>
                  </a:cubicBezTo>
                  <a:cubicBezTo>
                    <a:pt x="1119" y="664"/>
                    <a:pt x="1118" y="657"/>
                    <a:pt x="1115" y="652"/>
                  </a:cubicBezTo>
                  <a:cubicBezTo>
                    <a:pt x="1129" y="648"/>
                    <a:pt x="1141" y="647"/>
                    <a:pt x="1136" y="630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66" name="Freeform 72"/>
            <p:cNvSpPr>
              <a:spLocks/>
            </p:cNvSpPr>
            <p:nvPr/>
          </p:nvSpPr>
          <p:spPr bwMode="auto">
            <a:xfrm>
              <a:off x="42861" y="-5341938"/>
              <a:ext cx="4806949" cy="5538790"/>
            </a:xfrm>
            <a:custGeom>
              <a:avLst/>
              <a:gdLst>
                <a:gd name="T0" fmla="*/ 1036 w 1282"/>
                <a:gd name="T1" fmla="*/ 1386 h 1477"/>
                <a:gd name="T2" fmla="*/ 1079 w 1282"/>
                <a:gd name="T3" fmla="*/ 1216 h 1477"/>
                <a:gd name="T4" fmla="*/ 1095 w 1282"/>
                <a:gd name="T5" fmla="*/ 1058 h 1477"/>
                <a:gd name="T6" fmla="*/ 1030 w 1282"/>
                <a:gd name="T7" fmla="*/ 1002 h 1477"/>
                <a:gd name="T8" fmla="*/ 977 w 1282"/>
                <a:gd name="T9" fmla="*/ 960 h 1477"/>
                <a:gd name="T10" fmla="*/ 895 w 1282"/>
                <a:gd name="T11" fmla="*/ 919 h 1477"/>
                <a:gd name="T12" fmla="*/ 945 w 1282"/>
                <a:gd name="T13" fmla="*/ 858 h 1477"/>
                <a:gd name="T14" fmla="*/ 1002 w 1282"/>
                <a:gd name="T15" fmla="*/ 766 h 1477"/>
                <a:gd name="T16" fmla="*/ 1133 w 1282"/>
                <a:gd name="T17" fmla="*/ 764 h 1477"/>
                <a:gd name="T18" fmla="*/ 1190 w 1282"/>
                <a:gd name="T19" fmla="*/ 734 h 1477"/>
                <a:gd name="T20" fmla="*/ 1243 w 1282"/>
                <a:gd name="T21" fmla="*/ 722 h 1477"/>
                <a:gd name="T22" fmla="*/ 1254 w 1282"/>
                <a:gd name="T23" fmla="*/ 483 h 1477"/>
                <a:gd name="T24" fmla="*/ 1252 w 1282"/>
                <a:gd name="T25" fmla="*/ 282 h 1477"/>
                <a:gd name="T26" fmla="*/ 1269 w 1282"/>
                <a:gd name="T27" fmla="*/ 200 h 1477"/>
                <a:gd name="T28" fmla="*/ 1201 w 1282"/>
                <a:gd name="T29" fmla="*/ 139 h 1477"/>
                <a:gd name="T30" fmla="*/ 965 w 1282"/>
                <a:gd name="T31" fmla="*/ 77 h 1477"/>
                <a:gd name="T32" fmla="*/ 710 w 1282"/>
                <a:gd name="T33" fmla="*/ 7 h 1477"/>
                <a:gd name="T34" fmla="*/ 522 w 1282"/>
                <a:gd name="T35" fmla="*/ 62 h 1477"/>
                <a:gd name="T36" fmla="*/ 519 w 1282"/>
                <a:gd name="T37" fmla="*/ 133 h 1477"/>
                <a:gd name="T38" fmla="*/ 544 w 1282"/>
                <a:gd name="T39" fmla="*/ 170 h 1477"/>
                <a:gd name="T40" fmla="*/ 535 w 1282"/>
                <a:gd name="T41" fmla="*/ 195 h 1477"/>
                <a:gd name="T42" fmla="*/ 511 w 1282"/>
                <a:gd name="T43" fmla="*/ 254 h 1477"/>
                <a:gd name="T44" fmla="*/ 439 w 1282"/>
                <a:gd name="T45" fmla="*/ 258 h 1477"/>
                <a:gd name="T46" fmla="*/ 394 w 1282"/>
                <a:gd name="T47" fmla="*/ 271 h 1477"/>
                <a:gd name="T48" fmla="*/ 402 w 1282"/>
                <a:gd name="T49" fmla="*/ 249 h 1477"/>
                <a:gd name="T50" fmla="*/ 345 w 1282"/>
                <a:gd name="T51" fmla="*/ 226 h 1477"/>
                <a:gd name="T52" fmla="*/ 253 w 1282"/>
                <a:gd name="T53" fmla="*/ 280 h 1477"/>
                <a:gd name="T54" fmla="*/ 172 w 1282"/>
                <a:gd name="T55" fmla="*/ 328 h 1477"/>
                <a:gd name="T56" fmla="*/ 109 w 1282"/>
                <a:gd name="T57" fmla="*/ 416 h 1477"/>
                <a:gd name="T58" fmla="*/ 135 w 1282"/>
                <a:gd name="T59" fmla="*/ 490 h 1477"/>
                <a:gd name="T60" fmla="*/ 180 w 1282"/>
                <a:gd name="T61" fmla="*/ 528 h 1477"/>
                <a:gd name="T62" fmla="*/ 220 w 1282"/>
                <a:gd name="T63" fmla="*/ 632 h 1477"/>
                <a:gd name="T64" fmla="*/ 177 w 1282"/>
                <a:gd name="T65" fmla="*/ 690 h 1477"/>
                <a:gd name="T66" fmla="*/ 109 w 1282"/>
                <a:gd name="T67" fmla="*/ 722 h 1477"/>
                <a:gd name="T68" fmla="*/ 156 w 1282"/>
                <a:gd name="T69" fmla="*/ 798 h 1477"/>
                <a:gd name="T70" fmla="*/ 283 w 1282"/>
                <a:gd name="T71" fmla="*/ 889 h 1477"/>
                <a:gd name="T72" fmla="*/ 363 w 1282"/>
                <a:gd name="T73" fmla="*/ 927 h 1477"/>
                <a:gd name="T74" fmla="*/ 411 w 1282"/>
                <a:gd name="T75" fmla="*/ 967 h 1477"/>
                <a:gd name="T76" fmla="*/ 306 w 1282"/>
                <a:gd name="T77" fmla="*/ 1025 h 1477"/>
                <a:gd name="T78" fmla="*/ 147 w 1282"/>
                <a:gd name="T79" fmla="*/ 1115 h 1477"/>
                <a:gd name="T80" fmla="*/ 3 w 1282"/>
                <a:gd name="T81" fmla="*/ 1164 h 1477"/>
                <a:gd name="T82" fmla="*/ 79 w 1282"/>
                <a:gd name="T83" fmla="*/ 1184 h 1477"/>
                <a:gd name="T84" fmla="*/ 227 w 1282"/>
                <a:gd name="T85" fmla="*/ 1175 h 1477"/>
                <a:gd name="T86" fmla="*/ 298 w 1282"/>
                <a:gd name="T87" fmla="*/ 1257 h 1477"/>
                <a:gd name="T88" fmla="*/ 372 w 1282"/>
                <a:gd name="T89" fmla="*/ 1357 h 1477"/>
                <a:gd name="T90" fmla="*/ 522 w 1282"/>
                <a:gd name="T91" fmla="*/ 1344 h 1477"/>
                <a:gd name="T92" fmla="*/ 595 w 1282"/>
                <a:gd name="T93" fmla="*/ 1334 h 1477"/>
                <a:gd name="T94" fmla="*/ 759 w 1282"/>
                <a:gd name="T95" fmla="*/ 1334 h 1477"/>
                <a:gd name="T96" fmla="*/ 767 w 1282"/>
                <a:gd name="T97" fmla="*/ 1368 h 1477"/>
                <a:gd name="T98" fmla="*/ 673 w 1282"/>
                <a:gd name="T99" fmla="*/ 1446 h 1477"/>
                <a:gd name="T100" fmla="*/ 854 w 1282"/>
                <a:gd name="T101" fmla="*/ 1428 h 1477"/>
                <a:gd name="T102" fmla="*/ 884 w 1282"/>
                <a:gd name="T103" fmla="*/ 1460 h 1477"/>
                <a:gd name="T104" fmla="*/ 920 w 1282"/>
                <a:gd name="T105" fmla="*/ 1444 h 1477"/>
                <a:gd name="T106" fmla="*/ 983 w 1282"/>
                <a:gd name="T107" fmla="*/ 1407 h 147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282" h="1477">
                  <a:moveTo>
                    <a:pt x="983" y="1407"/>
                  </a:moveTo>
                  <a:cubicBezTo>
                    <a:pt x="990" y="1398"/>
                    <a:pt x="1010" y="1408"/>
                    <a:pt x="1019" y="1406"/>
                  </a:cubicBezTo>
                  <a:cubicBezTo>
                    <a:pt x="1035" y="1403"/>
                    <a:pt x="1028" y="1398"/>
                    <a:pt x="1036" y="1386"/>
                  </a:cubicBezTo>
                  <a:cubicBezTo>
                    <a:pt x="1043" y="1377"/>
                    <a:pt x="1052" y="1376"/>
                    <a:pt x="1061" y="1370"/>
                  </a:cubicBezTo>
                  <a:cubicBezTo>
                    <a:pt x="1083" y="1354"/>
                    <a:pt x="1068" y="1332"/>
                    <a:pt x="1067" y="1309"/>
                  </a:cubicBezTo>
                  <a:cubicBezTo>
                    <a:pt x="1065" y="1277"/>
                    <a:pt x="1080" y="1248"/>
                    <a:pt x="1079" y="1216"/>
                  </a:cubicBezTo>
                  <a:cubicBezTo>
                    <a:pt x="1078" y="1178"/>
                    <a:pt x="1088" y="1135"/>
                    <a:pt x="1040" y="1134"/>
                  </a:cubicBezTo>
                  <a:cubicBezTo>
                    <a:pt x="1045" y="1103"/>
                    <a:pt x="1057" y="1092"/>
                    <a:pt x="1088" y="1091"/>
                  </a:cubicBezTo>
                  <a:cubicBezTo>
                    <a:pt x="1086" y="1076"/>
                    <a:pt x="1093" y="1070"/>
                    <a:pt x="1095" y="1058"/>
                  </a:cubicBezTo>
                  <a:cubicBezTo>
                    <a:pt x="1097" y="1042"/>
                    <a:pt x="1089" y="1044"/>
                    <a:pt x="1085" y="1031"/>
                  </a:cubicBezTo>
                  <a:cubicBezTo>
                    <a:pt x="1065" y="1037"/>
                    <a:pt x="1060" y="1007"/>
                    <a:pt x="1059" y="993"/>
                  </a:cubicBezTo>
                  <a:cubicBezTo>
                    <a:pt x="1048" y="993"/>
                    <a:pt x="1040" y="1002"/>
                    <a:pt x="1030" y="1002"/>
                  </a:cubicBezTo>
                  <a:cubicBezTo>
                    <a:pt x="1017" y="1001"/>
                    <a:pt x="1022" y="999"/>
                    <a:pt x="1014" y="990"/>
                  </a:cubicBezTo>
                  <a:cubicBezTo>
                    <a:pt x="1004" y="980"/>
                    <a:pt x="1003" y="974"/>
                    <a:pt x="990" y="968"/>
                  </a:cubicBezTo>
                  <a:cubicBezTo>
                    <a:pt x="986" y="967"/>
                    <a:pt x="982" y="960"/>
                    <a:pt x="977" y="960"/>
                  </a:cubicBezTo>
                  <a:cubicBezTo>
                    <a:pt x="973" y="960"/>
                    <a:pt x="974" y="968"/>
                    <a:pt x="971" y="969"/>
                  </a:cubicBezTo>
                  <a:cubicBezTo>
                    <a:pt x="950" y="974"/>
                    <a:pt x="942" y="969"/>
                    <a:pt x="932" y="951"/>
                  </a:cubicBezTo>
                  <a:cubicBezTo>
                    <a:pt x="923" y="935"/>
                    <a:pt x="914" y="927"/>
                    <a:pt x="895" y="919"/>
                  </a:cubicBezTo>
                  <a:cubicBezTo>
                    <a:pt x="895" y="911"/>
                    <a:pt x="902" y="905"/>
                    <a:pt x="905" y="898"/>
                  </a:cubicBezTo>
                  <a:cubicBezTo>
                    <a:pt x="921" y="896"/>
                    <a:pt x="928" y="899"/>
                    <a:pt x="940" y="885"/>
                  </a:cubicBezTo>
                  <a:cubicBezTo>
                    <a:pt x="944" y="880"/>
                    <a:pt x="957" y="862"/>
                    <a:pt x="945" y="858"/>
                  </a:cubicBezTo>
                  <a:cubicBezTo>
                    <a:pt x="946" y="847"/>
                    <a:pt x="993" y="825"/>
                    <a:pt x="1005" y="818"/>
                  </a:cubicBezTo>
                  <a:cubicBezTo>
                    <a:pt x="1018" y="811"/>
                    <a:pt x="1031" y="809"/>
                    <a:pt x="1025" y="793"/>
                  </a:cubicBezTo>
                  <a:cubicBezTo>
                    <a:pt x="1021" y="781"/>
                    <a:pt x="1005" y="779"/>
                    <a:pt x="1002" y="766"/>
                  </a:cubicBezTo>
                  <a:cubicBezTo>
                    <a:pt x="1027" y="762"/>
                    <a:pt x="1062" y="756"/>
                    <a:pt x="1080" y="738"/>
                  </a:cubicBezTo>
                  <a:cubicBezTo>
                    <a:pt x="1090" y="745"/>
                    <a:pt x="1097" y="757"/>
                    <a:pt x="1107" y="764"/>
                  </a:cubicBezTo>
                  <a:cubicBezTo>
                    <a:pt x="1124" y="775"/>
                    <a:pt x="1118" y="768"/>
                    <a:pt x="1133" y="764"/>
                  </a:cubicBezTo>
                  <a:cubicBezTo>
                    <a:pt x="1138" y="763"/>
                    <a:pt x="1142" y="767"/>
                    <a:pt x="1146" y="766"/>
                  </a:cubicBezTo>
                  <a:cubicBezTo>
                    <a:pt x="1158" y="765"/>
                    <a:pt x="1170" y="763"/>
                    <a:pt x="1180" y="758"/>
                  </a:cubicBezTo>
                  <a:cubicBezTo>
                    <a:pt x="1195" y="750"/>
                    <a:pt x="1196" y="748"/>
                    <a:pt x="1190" y="734"/>
                  </a:cubicBezTo>
                  <a:cubicBezTo>
                    <a:pt x="1186" y="724"/>
                    <a:pt x="1177" y="712"/>
                    <a:pt x="1166" y="713"/>
                  </a:cubicBezTo>
                  <a:cubicBezTo>
                    <a:pt x="1172" y="699"/>
                    <a:pt x="1195" y="702"/>
                    <a:pt x="1204" y="683"/>
                  </a:cubicBezTo>
                  <a:cubicBezTo>
                    <a:pt x="1212" y="683"/>
                    <a:pt x="1244" y="713"/>
                    <a:pt x="1243" y="722"/>
                  </a:cubicBezTo>
                  <a:cubicBezTo>
                    <a:pt x="1260" y="685"/>
                    <a:pt x="1221" y="651"/>
                    <a:pt x="1216" y="616"/>
                  </a:cubicBezTo>
                  <a:cubicBezTo>
                    <a:pt x="1213" y="602"/>
                    <a:pt x="1217" y="578"/>
                    <a:pt x="1220" y="566"/>
                  </a:cubicBezTo>
                  <a:cubicBezTo>
                    <a:pt x="1223" y="551"/>
                    <a:pt x="1266" y="493"/>
                    <a:pt x="1254" y="483"/>
                  </a:cubicBezTo>
                  <a:cubicBezTo>
                    <a:pt x="1255" y="465"/>
                    <a:pt x="1228" y="399"/>
                    <a:pt x="1270" y="399"/>
                  </a:cubicBezTo>
                  <a:cubicBezTo>
                    <a:pt x="1270" y="372"/>
                    <a:pt x="1282" y="351"/>
                    <a:pt x="1270" y="327"/>
                  </a:cubicBezTo>
                  <a:cubicBezTo>
                    <a:pt x="1263" y="313"/>
                    <a:pt x="1252" y="298"/>
                    <a:pt x="1252" y="282"/>
                  </a:cubicBezTo>
                  <a:cubicBezTo>
                    <a:pt x="1251" y="267"/>
                    <a:pt x="1262" y="261"/>
                    <a:pt x="1266" y="248"/>
                  </a:cubicBezTo>
                  <a:cubicBezTo>
                    <a:pt x="1267" y="243"/>
                    <a:pt x="1263" y="239"/>
                    <a:pt x="1264" y="234"/>
                  </a:cubicBezTo>
                  <a:cubicBezTo>
                    <a:pt x="1265" y="223"/>
                    <a:pt x="1270" y="212"/>
                    <a:pt x="1269" y="200"/>
                  </a:cubicBezTo>
                  <a:cubicBezTo>
                    <a:pt x="1266" y="169"/>
                    <a:pt x="1238" y="167"/>
                    <a:pt x="1222" y="147"/>
                  </a:cubicBezTo>
                  <a:cubicBezTo>
                    <a:pt x="1217" y="141"/>
                    <a:pt x="1212" y="133"/>
                    <a:pt x="1209" y="125"/>
                  </a:cubicBezTo>
                  <a:cubicBezTo>
                    <a:pt x="1208" y="130"/>
                    <a:pt x="1207" y="136"/>
                    <a:pt x="1201" y="139"/>
                  </a:cubicBezTo>
                  <a:cubicBezTo>
                    <a:pt x="1188" y="149"/>
                    <a:pt x="1163" y="143"/>
                    <a:pt x="1148" y="144"/>
                  </a:cubicBezTo>
                  <a:cubicBezTo>
                    <a:pt x="1096" y="146"/>
                    <a:pt x="1056" y="138"/>
                    <a:pt x="1009" y="120"/>
                  </a:cubicBezTo>
                  <a:cubicBezTo>
                    <a:pt x="994" y="115"/>
                    <a:pt x="940" y="100"/>
                    <a:pt x="965" y="77"/>
                  </a:cubicBezTo>
                  <a:cubicBezTo>
                    <a:pt x="948" y="67"/>
                    <a:pt x="922" y="73"/>
                    <a:pt x="903" y="69"/>
                  </a:cubicBezTo>
                  <a:cubicBezTo>
                    <a:pt x="877" y="62"/>
                    <a:pt x="854" y="52"/>
                    <a:pt x="830" y="41"/>
                  </a:cubicBezTo>
                  <a:cubicBezTo>
                    <a:pt x="818" y="36"/>
                    <a:pt x="715" y="0"/>
                    <a:pt x="710" y="7"/>
                  </a:cubicBezTo>
                  <a:cubicBezTo>
                    <a:pt x="695" y="27"/>
                    <a:pt x="735" y="91"/>
                    <a:pt x="686" y="88"/>
                  </a:cubicBezTo>
                  <a:cubicBezTo>
                    <a:pt x="653" y="85"/>
                    <a:pt x="633" y="50"/>
                    <a:pt x="597" y="52"/>
                  </a:cubicBezTo>
                  <a:cubicBezTo>
                    <a:pt x="568" y="54"/>
                    <a:pt x="546" y="62"/>
                    <a:pt x="522" y="62"/>
                  </a:cubicBezTo>
                  <a:cubicBezTo>
                    <a:pt x="520" y="71"/>
                    <a:pt x="520" y="80"/>
                    <a:pt x="520" y="90"/>
                  </a:cubicBezTo>
                  <a:cubicBezTo>
                    <a:pt x="520" y="97"/>
                    <a:pt x="523" y="105"/>
                    <a:pt x="522" y="112"/>
                  </a:cubicBezTo>
                  <a:cubicBezTo>
                    <a:pt x="520" y="120"/>
                    <a:pt x="512" y="126"/>
                    <a:pt x="519" y="133"/>
                  </a:cubicBezTo>
                  <a:cubicBezTo>
                    <a:pt x="523" y="137"/>
                    <a:pt x="533" y="132"/>
                    <a:pt x="537" y="137"/>
                  </a:cubicBezTo>
                  <a:cubicBezTo>
                    <a:pt x="541" y="142"/>
                    <a:pt x="536" y="146"/>
                    <a:pt x="537" y="151"/>
                  </a:cubicBezTo>
                  <a:cubicBezTo>
                    <a:pt x="539" y="159"/>
                    <a:pt x="540" y="162"/>
                    <a:pt x="544" y="170"/>
                  </a:cubicBezTo>
                  <a:cubicBezTo>
                    <a:pt x="546" y="174"/>
                    <a:pt x="550" y="176"/>
                    <a:pt x="550" y="182"/>
                  </a:cubicBezTo>
                  <a:cubicBezTo>
                    <a:pt x="548" y="189"/>
                    <a:pt x="547" y="184"/>
                    <a:pt x="544" y="188"/>
                  </a:cubicBezTo>
                  <a:cubicBezTo>
                    <a:pt x="542" y="191"/>
                    <a:pt x="537" y="191"/>
                    <a:pt x="535" y="195"/>
                  </a:cubicBezTo>
                  <a:cubicBezTo>
                    <a:pt x="534" y="195"/>
                    <a:pt x="537" y="206"/>
                    <a:pt x="536" y="208"/>
                  </a:cubicBezTo>
                  <a:cubicBezTo>
                    <a:pt x="535" y="218"/>
                    <a:pt x="526" y="224"/>
                    <a:pt x="520" y="232"/>
                  </a:cubicBezTo>
                  <a:cubicBezTo>
                    <a:pt x="515" y="240"/>
                    <a:pt x="514" y="245"/>
                    <a:pt x="511" y="254"/>
                  </a:cubicBezTo>
                  <a:cubicBezTo>
                    <a:pt x="506" y="269"/>
                    <a:pt x="503" y="268"/>
                    <a:pt x="488" y="269"/>
                  </a:cubicBezTo>
                  <a:cubicBezTo>
                    <a:pt x="480" y="270"/>
                    <a:pt x="470" y="271"/>
                    <a:pt x="461" y="268"/>
                  </a:cubicBezTo>
                  <a:cubicBezTo>
                    <a:pt x="453" y="265"/>
                    <a:pt x="448" y="257"/>
                    <a:pt x="439" y="258"/>
                  </a:cubicBezTo>
                  <a:cubicBezTo>
                    <a:pt x="424" y="260"/>
                    <a:pt x="432" y="269"/>
                    <a:pt x="428" y="279"/>
                  </a:cubicBezTo>
                  <a:cubicBezTo>
                    <a:pt x="422" y="280"/>
                    <a:pt x="418" y="277"/>
                    <a:pt x="417" y="271"/>
                  </a:cubicBezTo>
                  <a:cubicBezTo>
                    <a:pt x="407" y="268"/>
                    <a:pt x="401" y="273"/>
                    <a:pt x="394" y="271"/>
                  </a:cubicBezTo>
                  <a:cubicBezTo>
                    <a:pt x="396" y="271"/>
                    <a:pt x="386" y="263"/>
                    <a:pt x="387" y="263"/>
                  </a:cubicBezTo>
                  <a:cubicBezTo>
                    <a:pt x="383" y="261"/>
                    <a:pt x="377" y="265"/>
                    <a:pt x="374" y="260"/>
                  </a:cubicBezTo>
                  <a:cubicBezTo>
                    <a:pt x="362" y="242"/>
                    <a:pt x="399" y="253"/>
                    <a:pt x="402" y="249"/>
                  </a:cubicBezTo>
                  <a:cubicBezTo>
                    <a:pt x="420" y="230"/>
                    <a:pt x="379" y="225"/>
                    <a:pt x="370" y="224"/>
                  </a:cubicBezTo>
                  <a:cubicBezTo>
                    <a:pt x="364" y="224"/>
                    <a:pt x="365" y="220"/>
                    <a:pt x="358" y="220"/>
                  </a:cubicBezTo>
                  <a:cubicBezTo>
                    <a:pt x="355" y="221"/>
                    <a:pt x="349" y="225"/>
                    <a:pt x="345" y="226"/>
                  </a:cubicBezTo>
                  <a:cubicBezTo>
                    <a:pt x="334" y="229"/>
                    <a:pt x="329" y="226"/>
                    <a:pt x="320" y="234"/>
                  </a:cubicBezTo>
                  <a:cubicBezTo>
                    <a:pt x="304" y="249"/>
                    <a:pt x="317" y="271"/>
                    <a:pt x="307" y="285"/>
                  </a:cubicBezTo>
                  <a:cubicBezTo>
                    <a:pt x="294" y="304"/>
                    <a:pt x="268" y="276"/>
                    <a:pt x="253" y="280"/>
                  </a:cubicBezTo>
                  <a:cubicBezTo>
                    <a:pt x="254" y="293"/>
                    <a:pt x="226" y="296"/>
                    <a:pt x="217" y="299"/>
                  </a:cubicBezTo>
                  <a:cubicBezTo>
                    <a:pt x="211" y="301"/>
                    <a:pt x="203" y="301"/>
                    <a:pt x="196" y="305"/>
                  </a:cubicBezTo>
                  <a:cubicBezTo>
                    <a:pt x="186" y="311"/>
                    <a:pt x="181" y="320"/>
                    <a:pt x="172" y="328"/>
                  </a:cubicBezTo>
                  <a:cubicBezTo>
                    <a:pt x="159" y="338"/>
                    <a:pt x="142" y="342"/>
                    <a:pt x="134" y="358"/>
                  </a:cubicBezTo>
                  <a:cubicBezTo>
                    <a:pt x="129" y="367"/>
                    <a:pt x="116" y="390"/>
                    <a:pt x="130" y="394"/>
                  </a:cubicBezTo>
                  <a:cubicBezTo>
                    <a:pt x="135" y="411"/>
                    <a:pt x="123" y="412"/>
                    <a:pt x="109" y="416"/>
                  </a:cubicBezTo>
                  <a:cubicBezTo>
                    <a:pt x="112" y="421"/>
                    <a:pt x="113" y="428"/>
                    <a:pt x="113" y="434"/>
                  </a:cubicBezTo>
                  <a:cubicBezTo>
                    <a:pt x="121" y="428"/>
                    <a:pt x="130" y="424"/>
                    <a:pt x="136" y="435"/>
                  </a:cubicBezTo>
                  <a:cubicBezTo>
                    <a:pt x="144" y="449"/>
                    <a:pt x="137" y="475"/>
                    <a:pt x="135" y="490"/>
                  </a:cubicBezTo>
                  <a:cubicBezTo>
                    <a:pt x="135" y="502"/>
                    <a:pt x="130" y="533"/>
                    <a:pt x="138" y="543"/>
                  </a:cubicBezTo>
                  <a:cubicBezTo>
                    <a:pt x="140" y="547"/>
                    <a:pt x="155" y="551"/>
                    <a:pt x="161" y="547"/>
                  </a:cubicBezTo>
                  <a:cubicBezTo>
                    <a:pt x="171" y="542"/>
                    <a:pt x="167" y="532"/>
                    <a:pt x="180" y="528"/>
                  </a:cubicBezTo>
                  <a:cubicBezTo>
                    <a:pt x="210" y="517"/>
                    <a:pt x="237" y="527"/>
                    <a:pt x="234" y="563"/>
                  </a:cubicBezTo>
                  <a:cubicBezTo>
                    <a:pt x="234" y="571"/>
                    <a:pt x="228" y="579"/>
                    <a:pt x="226" y="588"/>
                  </a:cubicBezTo>
                  <a:cubicBezTo>
                    <a:pt x="223" y="603"/>
                    <a:pt x="218" y="616"/>
                    <a:pt x="220" y="632"/>
                  </a:cubicBezTo>
                  <a:cubicBezTo>
                    <a:pt x="222" y="644"/>
                    <a:pt x="226" y="644"/>
                    <a:pt x="217" y="654"/>
                  </a:cubicBezTo>
                  <a:cubicBezTo>
                    <a:pt x="210" y="660"/>
                    <a:pt x="199" y="664"/>
                    <a:pt x="193" y="670"/>
                  </a:cubicBezTo>
                  <a:cubicBezTo>
                    <a:pt x="187" y="676"/>
                    <a:pt x="185" y="686"/>
                    <a:pt x="177" y="690"/>
                  </a:cubicBezTo>
                  <a:cubicBezTo>
                    <a:pt x="169" y="695"/>
                    <a:pt x="159" y="696"/>
                    <a:pt x="151" y="698"/>
                  </a:cubicBezTo>
                  <a:cubicBezTo>
                    <a:pt x="143" y="700"/>
                    <a:pt x="136" y="701"/>
                    <a:pt x="128" y="703"/>
                  </a:cubicBezTo>
                  <a:cubicBezTo>
                    <a:pt x="113" y="707"/>
                    <a:pt x="114" y="712"/>
                    <a:pt x="109" y="722"/>
                  </a:cubicBezTo>
                  <a:cubicBezTo>
                    <a:pt x="102" y="736"/>
                    <a:pt x="92" y="744"/>
                    <a:pt x="88" y="756"/>
                  </a:cubicBezTo>
                  <a:cubicBezTo>
                    <a:pt x="97" y="760"/>
                    <a:pt x="106" y="774"/>
                    <a:pt x="114" y="778"/>
                  </a:cubicBezTo>
                  <a:cubicBezTo>
                    <a:pt x="128" y="786"/>
                    <a:pt x="144" y="791"/>
                    <a:pt x="156" y="798"/>
                  </a:cubicBezTo>
                  <a:cubicBezTo>
                    <a:pt x="180" y="810"/>
                    <a:pt x="196" y="833"/>
                    <a:pt x="217" y="848"/>
                  </a:cubicBezTo>
                  <a:cubicBezTo>
                    <a:pt x="225" y="854"/>
                    <a:pt x="235" y="855"/>
                    <a:pt x="243" y="859"/>
                  </a:cubicBezTo>
                  <a:cubicBezTo>
                    <a:pt x="256" y="867"/>
                    <a:pt x="271" y="879"/>
                    <a:pt x="283" y="889"/>
                  </a:cubicBezTo>
                  <a:cubicBezTo>
                    <a:pt x="296" y="899"/>
                    <a:pt x="295" y="912"/>
                    <a:pt x="307" y="920"/>
                  </a:cubicBezTo>
                  <a:cubicBezTo>
                    <a:pt x="314" y="925"/>
                    <a:pt x="338" y="932"/>
                    <a:pt x="341" y="921"/>
                  </a:cubicBezTo>
                  <a:cubicBezTo>
                    <a:pt x="354" y="925"/>
                    <a:pt x="351" y="932"/>
                    <a:pt x="363" y="927"/>
                  </a:cubicBezTo>
                  <a:cubicBezTo>
                    <a:pt x="372" y="923"/>
                    <a:pt x="370" y="911"/>
                    <a:pt x="382" y="910"/>
                  </a:cubicBezTo>
                  <a:cubicBezTo>
                    <a:pt x="392" y="910"/>
                    <a:pt x="414" y="936"/>
                    <a:pt x="419" y="943"/>
                  </a:cubicBezTo>
                  <a:cubicBezTo>
                    <a:pt x="432" y="960"/>
                    <a:pt x="424" y="955"/>
                    <a:pt x="411" y="967"/>
                  </a:cubicBezTo>
                  <a:cubicBezTo>
                    <a:pt x="403" y="975"/>
                    <a:pt x="398" y="987"/>
                    <a:pt x="392" y="997"/>
                  </a:cubicBezTo>
                  <a:cubicBezTo>
                    <a:pt x="382" y="1014"/>
                    <a:pt x="386" y="1007"/>
                    <a:pt x="372" y="1008"/>
                  </a:cubicBezTo>
                  <a:cubicBezTo>
                    <a:pt x="348" y="1010"/>
                    <a:pt x="328" y="1014"/>
                    <a:pt x="306" y="1025"/>
                  </a:cubicBezTo>
                  <a:cubicBezTo>
                    <a:pt x="283" y="1036"/>
                    <a:pt x="270" y="1056"/>
                    <a:pt x="251" y="1072"/>
                  </a:cubicBezTo>
                  <a:cubicBezTo>
                    <a:pt x="243" y="1079"/>
                    <a:pt x="228" y="1087"/>
                    <a:pt x="219" y="1093"/>
                  </a:cubicBezTo>
                  <a:cubicBezTo>
                    <a:pt x="197" y="1107"/>
                    <a:pt x="170" y="1108"/>
                    <a:pt x="147" y="1115"/>
                  </a:cubicBezTo>
                  <a:cubicBezTo>
                    <a:pt x="126" y="1121"/>
                    <a:pt x="109" y="1133"/>
                    <a:pt x="87" y="1134"/>
                  </a:cubicBezTo>
                  <a:cubicBezTo>
                    <a:pt x="65" y="1135"/>
                    <a:pt x="50" y="1143"/>
                    <a:pt x="28" y="1147"/>
                  </a:cubicBezTo>
                  <a:cubicBezTo>
                    <a:pt x="17" y="1150"/>
                    <a:pt x="5" y="1152"/>
                    <a:pt x="3" y="1164"/>
                  </a:cubicBezTo>
                  <a:cubicBezTo>
                    <a:pt x="0" y="1184"/>
                    <a:pt x="12" y="1173"/>
                    <a:pt x="22" y="1175"/>
                  </a:cubicBezTo>
                  <a:cubicBezTo>
                    <a:pt x="31" y="1176"/>
                    <a:pt x="42" y="1187"/>
                    <a:pt x="52" y="1187"/>
                  </a:cubicBezTo>
                  <a:cubicBezTo>
                    <a:pt x="59" y="1187"/>
                    <a:pt x="75" y="1186"/>
                    <a:pt x="79" y="1184"/>
                  </a:cubicBezTo>
                  <a:cubicBezTo>
                    <a:pt x="98" y="1179"/>
                    <a:pt x="111" y="1158"/>
                    <a:pt x="131" y="1153"/>
                  </a:cubicBezTo>
                  <a:cubicBezTo>
                    <a:pt x="150" y="1147"/>
                    <a:pt x="177" y="1156"/>
                    <a:pt x="194" y="1162"/>
                  </a:cubicBezTo>
                  <a:cubicBezTo>
                    <a:pt x="204" y="1166"/>
                    <a:pt x="217" y="1170"/>
                    <a:pt x="227" y="1175"/>
                  </a:cubicBezTo>
                  <a:cubicBezTo>
                    <a:pt x="239" y="1180"/>
                    <a:pt x="247" y="1193"/>
                    <a:pt x="260" y="1196"/>
                  </a:cubicBezTo>
                  <a:cubicBezTo>
                    <a:pt x="272" y="1199"/>
                    <a:pt x="274" y="1189"/>
                    <a:pt x="285" y="1201"/>
                  </a:cubicBezTo>
                  <a:cubicBezTo>
                    <a:pt x="295" y="1212"/>
                    <a:pt x="295" y="1243"/>
                    <a:pt x="298" y="1257"/>
                  </a:cubicBezTo>
                  <a:cubicBezTo>
                    <a:pt x="299" y="1266"/>
                    <a:pt x="296" y="1277"/>
                    <a:pt x="298" y="1286"/>
                  </a:cubicBezTo>
                  <a:cubicBezTo>
                    <a:pt x="301" y="1308"/>
                    <a:pt x="305" y="1313"/>
                    <a:pt x="300" y="1334"/>
                  </a:cubicBezTo>
                  <a:cubicBezTo>
                    <a:pt x="320" y="1341"/>
                    <a:pt x="352" y="1362"/>
                    <a:pt x="372" y="1357"/>
                  </a:cubicBezTo>
                  <a:cubicBezTo>
                    <a:pt x="384" y="1354"/>
                    <a:pt x="392" y="1344"/>
                    <a:pt x="405" y="1342"/>
                  </a:cubicBezTo>
                  <a:cubicBezTo>
                    <a:pt x="419" y="1339"/>
                    <a:pt x="435" y="1339"/>
                    <a:pt x="450" y="1340"/>
                  </a:cubicBezTo>
                  <a:cubicBezTo>
                    <a:pt x="474" y="1340"/>
                    <a:pt x="498" y="1341"/>
                    <a:pt x="522" y="1344"/>
                  </a:cubicBezTo>
                  <a:cubicBezTo>
                    <a:pt x="533" y="1345"/>
                    <a:pt x="546" y="1350"/>
                    <a:pt x="558" y="1348"/>
                  </a:cubicBezTo>
                  <a:cubicBezTo>
                    <a:pt x="567" y="1347"/>
                    <a:pt x="584" y="1337"/>
                    <a:pt x="592" y="1338"/>
                  </a:cubicBezTo>
                  <a:cubicBezTo>
                    <a:pt x="591" y="1338"/>
                    <a:pt x="596" y="1333"/>
                    <a:pt x="595" y="1334"/>
                  </a:cubicBezTo>
                  <a:cubicBezTo>
                    <a:pt x="602" y="1342"/>
                    <a:pt x="602" y="1353"/>
                    <a:pt x="604" y="1363"/>
                  </a:cubicBezTo>
                  <a:cubicBezTo>
                    <a:pt x="633" y="1365"/>
                    <a:pt x="648" y="1357"/>
                    <a:pt x="672" y="1347"/>
                  </a:cubicBezTo>
                  <a:cubicBezTo>
                    <a:pt x="698" y="1335"/>
                    <a:pt x="731" y="1334"/>
                    <a:pt x="759" y="1334"/>
                  </a:cubicBezTo>
                  <a:cubicBezTo>
                    <a:pt x="759" y="1342"/>
                    <a:pt x="765" y="1346"/>
                    <a:pt x="767" y="1352"/>
                  </a:cubicBezTo>
                  <a:cubicBezTo>
                    <a:pt x="767" y="1355"/>
                    <a:pt x="773" y="1357"/>
                    <a:pt x="773" y="1361"/>
                  </a:cubicBezTo>
                  <a:cubicBezTo>
                    <a:pt x="774" y="1365"/>
                    <a:pt x="767" y="1364"/>
                    <a:pt x="767" y="1368"/>
                  </a:cubicBezTo>
                  <a:cubicBezTo>
                    <a:pt x="765" y="1382"/>
                    <a:pt x="764" y="1395"/>
                    <a:pt x="767" y="1410"/>
                  </a:cubicBezTo>
                  <a:cubicBezTo>
                    <a:pt x="751" y="1418"/>
                    <a:pt x="733" y="1419"/>
                    <a:pt x="717" y="1426"/>
                  </a:cubicBezTo>
                  <a:cubicBezTo>
                    <a:pt x="698" y="1434"/>
                    <a:pt x="695" y="1447"/>
                    <a:pt x="673" y="1446"/>
                  </a:cubicBezTo>
                  <a:cubicBezTo>
                    <a:pt x="664" y="1464"/>
                    <a:pt x="699" y="1458"/>
                    <a:pt x="710" y="1458"/>
                  </a:cubicBezTo>
                  <a:cubicBezTo>
                    <a:pt x="743" y="1460"/>
                    <a:pt x="782" y="1469"/>
                    <a:pt x="812" y="1449"/>
                  </a:cubicBezTo>
                  <a:cubicBezTo>
                    <a:pt x="825" y="1441"/>
                    <a:pt x="836" y="1425"/>
                    <a:pt x="854" y="1428"/>
                  </a:cubicBezTo>
                  <a:cubicBezTo>
                    <a:pt x="844" y="1442"/>
                    <a:pt x="845" y="1459"/>
                    <a:pt x="845" y="1475"/>
                  </a:cubicBezTo>
                  <a:cubicBezTo>
                    <a:pt x="860" y="1477"/>
                    <a:pt x="864" y="1454"/>
                    <a:pt x="880" y="1457"/>
                  </a:cubicBezTo>
                  <a:cubicBezTo>
                    <a:pt x="881" y="1458"/>
                    <a:pt x="883" y="1459"/>
                    <a:pt x="884" y="1460"/>
                  </a:cubicBezTo>
                  <a:cubicBezTo>
                    <a:pt x="887" y="1457"/>
                    <a:pt x="890" y="1454"/>
                    <a:pt x="893" y="1452"/>
                  </a:cubicBezTo>
                  <a:cubicBezTo>
                    <a:pt x="898" y="1450"/>
                    <a:pt x="903" y="1454"/>
                    <a:pt x="907" y="1452"/>
                  </a:cubicBezTo>
                  <a:cubicBezTo>
                    <a:pt x="913" y="1450"/>
                    <a:pt x="915" y="1447"/>
                    <a:pt x="920" y="1444"/>
                  </a:cubicBezTo>
                  <a:cubicBezTo>
                    <a:pt x="940" y="1435"/>
                    <a:pt x="954" y="1430"/>
                    <a:pt x="974" y="1426"/>
                  </a:cubicBezTo>
                  <a:cubicBezTo>
                    <a:pt x="978" y="1425"/>
                    <a:pt x="981" y="1424"/>
                    <a:pt x="983" y="1424"/>
                  </a:cubicBezTo>
                  <a:cubicBezTo>
                    <a:pt x="981" y="1418"/>
                    <a:pt x="980" y="1411"/>
                    <a:pt x="983" y="1407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  <p:sp>
          <p:nvSpPr>
            <p:cNvPr id="1067" name="Freeform 73"/>
            <p:cNvSpPr>
              <a:spLocks/>
            </p:cNvSpPr>
            <p:nvPr/>
          </p:nvSpPr>
          <p:spPr bwMode="auto">
            <a:xfrm>
              <a:off x="3398839" y="-5465764"/>
              <a:ext cx="4795839" cy="6992939"/>
            </a:xfrm>
            <a:custGeom>
              <a:avLst/>
              <a:gdLst>
                <a:gd name="T0" fmla="*/ 1207 w 1279"/>
                <a:gd name="T1" fmla="*/ 1716 h 1865"/>
                <a:gd name="T2" fmla="*/ 1168 w 1279"/>
                <a:gd name="T3" fmla="*/ 1634 h 1865"/>
                <a:gd name="T4" fmla="*/ 1151 w 1279"/>
                <a:gd name="T5" fmla="*/ 1524 h 1865"/>
                <a:gd name="T6" fmla="*/ 1180 w 1279"/>
                <a:gd name="T7" fmla="*/ 1470 h 1865"/>
                <a:gd name="T8" fmla="*/ 1151 w 1279"/>
                <a:gd name="T9" fmla="*/ 1404 h 1865"/>
                <a:gd name="T10" fmla="*/ 1147 w 1279"/>
                <a:gd name="T11" fmla="*/ 1359 h 1865"/>
                <a:gd name="T12" fmla="*/ 1146 w 1279"/>
                <a:gd name="T13" fmla="*/ 1322 h 1865"/>
                <a:gd name="T14" fmla="*/ 1165 w 1279"/>
                <a:gd name="T15" fmla="*/ 1287 h 1865"/>
                <a:gd name="T16" fmla="*/ 1125 w 1279"/>
                <a:gd name="T17" fmla="*/ 1212 h 1865"/>
                <a:gd name="T18" fmla="*/ 1089 w 1279"/>
                <a:gd name="T19" fmla="*/ 1169 h 1865"/>
                <a:gd name="T20" fmla="*/ 1080 w 1279"/>
                <a:gd name="T21" fmla="*/ 1072 h 1865"/>
                <a:gd name="T22" fmla="*/ 1124 w 1279"/>
                <a:gd name="T23" fmla="*/ 1086 h 1865"/>
                <a:gd name="T24" fmla="*/ 1166 w 1279"/>
                <a:gd name="T25" fmla="*/ 1005 h 1865"/>
                <a:gd name="T26" fmla="*/ 1208 w 1279"/>
                <a:gd name="T27" fmla="*/ 942 h 1865"/>
                <a:gd name="T28" fmla="*/ 1189 w 1279"/>
                <a:gd name="T29" fmla="*/ 916 h 1865"/>
                <a:gd name="T30" fmla="*/ 1186 w 1279"/>
                <a:gd name="T31" fmla="*/ 876 h 1865"/>
                <a:gd name="T32" fmla="*/ 1102 w 1279"/>
                <a:gd name="T33" fmla="*/ 854 h 1865"/>
                <a:gd name="T34" fmla="*/ 1074 w 1279"/>
                <a:gd name="T35" fmla="*/ 814 h 1865"/>
                <a:gd name="T36" fmla="*/ 1069 w 1279"/>
                <a:gd name="T37" fmla="*/ 761 h 1865"/>
                <a:gd name="T38" fmla="*/ 1074 w 1279"/>
                <a:gd name="T39" fmla="*/ 704 h 1865"/>
                <a:gd name="T40" fmla="*/ 1036 w 1279"/>
                <a:gd name="T41" fmla="*/ 664 h 1865"/>
                <a:gd name="T42" fmla="*/ 1066 w 1279"/>
                <a:gd name="T43" fmla="*/ 593 h 1865"/>
                <a:gd name="T44" fmla="*/ 1165 w 1279"/>
                <a:gd name="T45" fmla="*/ 588 h 1865"/>
                <a:gd name="T46" fmla="*/ 1127 w 1279"/>
                <a:gd name="T47" fmla="*/ 460 h 1865"/>
                <a:gd name="T48" fmla="*/ 931 w 1279"/>
                <a:gd name="T49" fmla="*/ 308 h 1865"/>
                <a:gd name="T50" fmla="*/ 649 w 1279"/>
                <a:gd name="T51" fmla="*/ 80 h 1865"/>
                <a:gd name="T52" fmla="*/ 464 w 1279"/>
                <a:gd name="T53" fmla="*/ 44 h 1865"/>
                <a:gd name="T54" fmla="*/ 327 w 1279"/>
                <a:gd name="T55" fmla="*/ 180 h 1865"/>
                <a:gd name="T56" fmla="*/ 357 w 1279"/>
                <a:gd name="T57" fmla="*/ 315 h 1865"/>
                <a:gd name="T58" fmla="*/ 325 w 1279"/>
                <a:gd name="T59" fmla="*/ 599 h 1865"/>
                <a:gd name="T60" fmla="*/ 271 w 1279"/>
                <a:gd name="T61" fmla="*/ 746 h 1865"/>
                <a:gd name="T62" fmla="*/ 238 w 1279"/>
                <a:gd name="T63" fmla="*/ 797 h 1865"/>
                <a:gd name="T64" fmla="*/ 130 w 1279"/>
                <a:gd name="T65" fmla="*/ 826 h 1865"/>
                <a:gd name="T66" fmla="*/ 10 w 1279"/>
                <a:gd name="T67" fmla="*/ 931 h 1865"/>
                <a:gd name="T68" fmla="*/ 82 w 1279"/>
                <a:gd name="T69" fmla="*/ 993 h 1865"/>
                <a:gd name="T70" fmla="*/ 164 w 1279"/>
                <a:gd name="T71" fmla="*/ 1026 h 1865"/>
                <a:gd name="T72" fmla="*/ 145 w 1279"/>
                <a:gd name="T73" fmla="*/ 1167 h 1865"/>
                <a:gd name="T74" fmla="*/ 141 w 1279"/>
                <a:gd name="T75" fmla="*/ 1419 h 1865"/>
                <a:gd name="T76" fmla="*/ 104 w 1279"/>
                <a:gd name="T77" fmla="*/ 1458 h 1865"/>
                <a:gd name="T78" fmla="*/ 184 w 1279"/>
                <a:gd name="T79" fmla="*/ 1510 h 1865"/>
                <a:gd name="T80" fmla="*/ 255 w 1279"/>
                <a:gd name="T81" fmla="*/ 1655 h 1865"/>
                <a:gd name="T82" fmla="*/ 300 w 1279"/>
                <a:gd name="T83" fmla="*/ 1569 h 1865"/>
                <a:gd name="T84" fmla="*/ 365 w 1279"/>
                <a:gd name="T85" fmla="*/ 1644 h 1865"/>
                <a:gd name="T86" fmla="*/ 430 w 1279"/>
                <a:gd name="T87" fmla="*/ 1631 h 1865"/>
                <a:gd name="T88" fmla="*/ 450 w 1279"/>
                <a:gd name="T89" fmla="*/ 1543 h 1865"/>
                <a:gd name="T90" fmla="*/ 565 w 1279"/>
                <a:gd name="T91" fmla="*/ 1553 h 1865"/>
                <a:gd name="T92" fmla="*/ 722 w 1279"/>
                <a:gd name="T93" fmla="*/ 1579 h 1865"/>
                <a:gd name="T94" fmla="*/ 787 w 1279"/>
                <a:gd name="T95" fmla="*/ 1546 h 1865"/>
                <a:gd name="T96" fmla="*/ 860 w 1279"/>
                <a:gd name="T97" fmla="*/ 1544 h 1865"/>
                <a:gd name="T98" fmla="*/ 990 w 1279"/>
                <a:gd name="T99" fmla="*/ 1618 h 1865"/>
                <a:gd name="T100" fmla="*/ 952 w 1279"/>
                <a:gd name="T101" fmla="*/ 1751 h 1865"/>
                <a:gd name="T102" fmla="*/ 1079 w 1279"/>
                <a:gd name="T103" fmla="*/ 1857 h 1865"/>
                <a:gd name="T104" fmla="*/ 1121 w 1279"/>
                <a:gd name="T105" fmla="*/ 1838 h 1865"/>
                <a:gd name="T106" fmla="*/ 1231 w 1279"/>
                <a:gd name="T107" fmla="*/ 1773 h 1865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1279" h="1865">
                  <a:moveTo>
                    <a:pt x="1267" y="1729"/>
                  </a:moveTo>
                  <a:cubicBezTo>
                    <a:pt x="1261" y="1730"/>
                    <a:pt x="1256" y="1727"/>
                    <a:pt x="1251" y="1727"/>
                  </a:cubicBezTo>
                  <a:cubicBezTo>
                    <a:pt x="1243" y="1727"/>
                    <a:pt x="1237" y="1729"/>
                    <a:pt x="1229" y="1727"/>
                  </a:cubicBezTo>
                  <a:cubicBezTo>
                    <a:pt x="1222" y="1724"/>
                    <a:pt x="1216" y="1718"/>
                    <a:pt x="1207" y="1716"/>
                  </a:cubicBezTo>
                  <a:cubicBezTo>
                    <a:pt x="1196" y="1713"/>
                    <a:pt x="1185" y="1718"/>
                    <a:pt x="1176" y="1709"/>
                  </a:cubicBezTo>
                  <a:cubicBezTo>
                    <a:pt x="1171" y="1704"/>
                    <a:pt x="1169" y="1700"/>
                    <a:pt x="1169" y="1693"/>
                  </a:cubicBezTo>
                  <a:cubicBezTo>
                    <a:pt x="1170" y="1682"/>
                    <a:pt x="1172" y="1688"/>
                    <a:pt x="1179" y="1684"/>
                  </a:cubicBezTo>
                  <a:cubicBezTo>
                    <a:pt x="1193" y="1675"/>
                    <a:pt x="1171" y="1644"/>
                    <a:pt x="1168" y="1634"/>
                  </a:cubicBezTo>
                  <a:cubicBezTo>
                    <a:pt x="1166" y="1628"/>
                    <a:pt x="1165" y="1619"/>
                    <a:pt x="1165" y="1613"/>
                  </a:cubicBezTo>
                  <a:cubicBezTo>
                    <a:pt x="1165" y="1600"/>
                    <a:pt x="1167" y="1586"/>
                    <a:pt x="1167" y="1573"/>
                  </a:cubicBezTo>
                  <a:cubicBezTo>
                    <a:pt x="1169" y="1556"/>
                    <a:pt x="1167" y="1551"/>
                    <a:pt x="1156" y="1538"/>
                  </a:cubicBezTo>
                  <a:cubicBezTo>
                    <a:pt x="1152" y="1533"/>
                    <a:pt x="1148" y="1530"/>
                    <a:pt x="1151" y="1524"/>
                  </a:cubicBezTo>
                  <a:cubicBezTo>
                    <a:pt x="1154" y="1518"/>
                    <a:pt x="1163" y="1517"/>
                    <a:pt x="1169" y="1516"/>
                  </a:cubicBezTo>
                  <a:cubicBezTo>
                    <a:pt x="1179" y="1515"/>
                    <a:pt x="1197" y="1521"/>
                    <a:pt x="1206" y="1514"/>
                  </a:cubicBezTo>
                  <a:cubicBezTo>
                    <a:pt x="1214" y="1508"/>
                    <a:pt x="1208" y="1501"/>
                    <a:pt x="1206" y="1493"/>
                  </a:cubicBezTo>
                  <a:cubicBezTo>
                    <a:pt x="1200" y="1477"/>
                    <a:pt x="1193" y="1478"/>
                    <a:pt x="1180" y="1470"/>
                  </a:cubicBezTo>
                  <a:cubicBezTo>
                    <a:pt x="1174" y="1466"/>
                    <a:pt x="1174" y="1461"/>
                    <a:pt x="1169" y="1456"/>
                  </a:cubicBezTo>
                  <a:cubicBezTo>
                    <a:pt x="1166" y="1452"/>
                    <a:pt x="1159" y="1450"/>
                    <a:pt x="1154" y="1447"/>
                  </a:cubicBezTo>
                  <a:cubicBezTo>
                    <a:pt x="1146" y="1442"/>
                    <a:pt x="1135" y="1434"/>
                    <a:pt x="1135" y="1424"/>
                  </a:cubicBezTo>
                  <a:cubicBezTo>
                    <a:pt x="1135" y="1414"/>
                    <a:pt x="1145" y="1410"/>
                    <a:pt x="1151" y="1404"/>
                  </a:cubicBezTo>
                  <a:cubicBezTo>
                    <a:pt x="1158" y="1397"/>
                    <a:pt x="1169" y="1390"/>
                    <a:pt x="1172" y="1381"/>
                  </a:cubicBezTo>
                  <a:cubicBezTo>
                    <a:pt x="1175" y="1374"/>
                    <a:pt x="1179" y="1361"/>
                    <a:pt x="1177" y="1354"/>
                  </a:cubicBezTo>
                  <a:cubicBezTo>
                    <a:pt x="1175" y="1344"/>
                    <a:pt x="1158" y="1338"/>
                    <a:pt x="1151" y="1347"/>
                  </a:cubicBezTo>
                  <a:cubicBezTo>
                    <a:pt x="1149" y="1350"/>
                    <a:pt x="1151" y="1358"/>
                    <a:pt x="1147" y="1359"/>
                  </a:cubicBezTo>
                  <a:cubicBezTo>
                    <a:pt x="1141" y="1360"/>
                    <a:pt x="1142" y="1350"/>
                    <a:pt x="1136" y="1349"/>
                  </a:cubicBezTo>
                  <a:cubicBezTo>
                    <a:pt x="1139" y="1343"/>
                    <a:pt x="1149" y="1341"/>
                    <a:pt x="1146" y="1334"/>
                  </a:cubicBezTo>
                  <a:cubicBezTo>
                    <a:pt x="1145" y="1330"/>
                    <a:pt x="1140" y="1332"/>
                    <a:pt x="1140" y="1327"/>
                  </a:cubicBezTo>
                  <a:cubicBezTo>
                    <a:pt x="1141" y="1325"/>
                    <a:pt x="1145" y="1323"/>
                    <a:pt x="1146" y="1322"/>
                  </a:cubicBezTo>
                  <a:cubicBezTo>
                    <a:pt x="1152" y="1317"/>
                    <a:pt x="1156" y="1313"/>
                    <a:pt x="1160" y="1306"/>
                  </a:cubicBezTo>
                  <a:cubicBezTo>
                    <a:pt x="1162" y="1304"/>
                    <a:pt x="1161" y="1303"/>
                    <a:pt x="1164" y="1300"/>
                  </a:cubicBezTo>
                  <a:cubicBezTo>
                    <a:pt x="1167" y="1297"/>
                    <a:pt x="1177" y="1297"/>
                    <a:pt x="1173" y="1290"/>
                  </a:cubicBezTo>
                  <a:cubicBezTo>
                    <a:pt x="1171" y="1286"/>
                    <a:pt x="1169" y="1288"/>
                    <a:pt x="1165" y="1287"/>
                  </a:cubicBezTo>
                  <a:cubicBezTo>
                    <a:pt x="1157" y="1286"/>
                    <a:pt x="1154" y="1286"/>
                    <a:pt x="1152" y="1278"/>
                  </a:cubicBezTo>
                  <a:cubicBezTo>
                    <a:pt x="1151" y="1270"/>
                    <a:pt x="1160" y="1231"/>
                    <a:pt x="1143" y="1238"/>
                  </a:cubicBezTo>
                  <a:cubicBezTo>
                    <a:pt x="1139" y="1232"/>
                    <a:pt x="1143" y="1222"/>
                    <a:pt x="1138" y="1216"/>
                  </a:cubicBezTo>
                  <a:cubicBezTo>
                    <a:pt x="1136" y="1213"/>
                    <a:pt x="1129" y="1214"/>
                    <a:pt x="1125" y="1212"/>
                  </a:cubicBezTo>
                  <a:cubicBezTo>
                    <a:pt x="1120" y="1210"/>
                    <a:pt x="1119" y="1209"/>
                    <a:pt x="1116" y="1204"/>
                  </a:cubicBezTo>
                  <a:cubicBezTo>
                    <a:pt x="1111" y="1197"/>
                    <a:pt x="1105" y="1193"/>
                    <a:pt x="1100" y="1187"/>
                  </a:cubicBezTo>
                  <a:cubicBezTo>
                    <a:pt x="1098" y="1183"/>
                    <a:pt x="1098" y="1180"/>
                    <a:pt x="1096" y="1177"/>
                  </a:cubicBezTo>
                  <a:cubicBezTo>
                    <a:pt x="1094" y="1172"/>
                    <a:pt x="1092" y="1172"/>
                    <a:pt x="1089" y="1169"/>
                  </a:cubicBezTo>
                  <a:cubicBezTo>
                    <a:pt x="1083" y="1164"/>
                    <a:pt x="1081" y="1160"/>
                    <a:pt x="1084" y="1152"/>
                  </a:cubicBezTo>
                  <a:cubicBezTo>
                    <a:pt x="1086" y="1147"/>
                    <a:pt x="1089" y="1146"/>
                    <a:pt x="1090" y="1140"/>
                  </a:cubicBezTo>
                  <a:cubicBezTo>
                    <a:pt x="1090" y="1135"/>
                    <a:pt x="1087" y="1131"/>
                    <a:pt x="1086" y="1126"/>
                  </a:cubicBezTo>
                  <a:cubicBezTo>
                    <a:pt x="1083" y="1109"/>
                    <a:pt x="1086" y="1088"/>
                    <a:pt x="1080" y="1072"/>
                  </a:cubicBezTo>
                  <a:cubicBezTo>
                    <a:pt x="1089" y="1068"/>
                    <a:pt x="1088" y="1081"/>
                    <a:pt x="1095" y="1081"/>
                  </a:cubicBezTo>
                  <a:cubicBezTo>
                    <a:pt x="1095" y="1079"/>
                    <a:pt x="1097" y="1077"/>
                    <a:pt x="1096" y="1075"/>
                  </a:cubicBezTo>
                  <a:cubicBezTo>
                    <a:pt x="1101" y="1073"/>
                    <a:pt x="1104" y="1078"/>
                    <a:pt x="1108" y="1081"/>
                  </a:cubicBezTo>
                  <a:cubicBezTo>
                    <a:pt x="1113" y="1085"/>
                    <a:pt x="1117" y="1087"/>
                    <a:pt x="1124" y="1086"/>
                  </a:cubicBezTo>
                  <a:cubicBezTo>
                    <a:pt x="1134" y="1086"/>
                    <a:pt x="1145" y="1085"/>
                    <a:pt x="1155" y="1084"/>
                  </a:cubicBezTo>
                  <a:cubicBezTo>
                    <a:pt x="1163" y="1083"/>
                    <a:pt x="1172" y="1081"/>
                    <a:pt x="1174" y="1073"/>
                  </a:cubicBezTo>
                  <a:cubicBezTo>
                    <a:pt x="1176" y="1064"/>
                    <a:pt x="1170" y="1053"/>
                    <a:pt x="1169" y="1044"/>
                  </a:cubicBezTo>
                  <a:cubicBezTo>
                    <a:pt x="1167" y="1032"/>
                    <a:pt x="1166" y="1018"/>
                    <a:pt x="1166" y="1005"/>
                  </a:cubicBezTo>
                  <a:cubicBezTo>
                    <a:pt x="1165" y="994"/>
                    <a:pt x="1159" y="971"/>
                    <a:pt x="1163" y="964"/>
                  </a:cubicBezTo>
                  <a:cubicBezTo>
                    <a:pt x="1168" y="956"/>
                    <a:pt x="1184" y="953"/>
                    <a:pt x="1192" y="952"/>
                  </a:cubicBezTo>
                  <a:cubicBezTo>
                    <a:pt x="1196" y="951"/>
                    <a:pt x="1198" y="950"/>
                    <a:pt x="1201" y="948"/>
                  </a:cubicBezTo>
                  <a:cubicBezTo>
                    <a:pt x="1205" y="946"/>
                    <a:pt x="1207" y="946"/>
                    <a:pt x="1208" y="942"/>
                  </a:cubicBezTo>
                  <a:cubicBezTo>
                    <a:pt x="1208" y="941"/>
                    <a:pt x="1209" y="938"/>
                    <a:pt x="1209" y="937"/>
                  </a:cubicBezTo>
                  <a:cubicBezTo>
                    <a:pt x="1208" y="935"/>
                    <a:pt x="1207" y="936"/>
                    <a:pt x="1206" y="935"/>
                  </a:cubicBezTo>
                  <a:cubicBezTo>
                    <a:pt x="1203" y="930"/>
                    <a:pt x="1204" y="922"/>
                    <a:pt x="1199" y="917"/>
                  </a:cubicBezTo>
                  <a:cubicBezTo>
                    <a:pt x="1196" y="915"/>
                    <a:pt x="1192" y="917"/>
                    <a:pt x="1189" y="916"/>
                  </a:cubicBezTo>
                  <a:cubicBezTo>
                    <a:pt x="1187" y="915"/>
                    <a:pt x="1186" y="910"/>
                    <a:pt x="1186" y="908"/>
                  </a:cubicBezTo>
                  <a:cubicBezTo>
                    <a:pt x="1185" y="905"/>
                    <a:pt x="1184" y="901"/>
                    <a:pt x="1185" y="898"/>
                  </a:cubicBezTo>
                  <a:cubicBezTo>
                    <a:pt x="1185" y="895"/>
                    <a:pt x="1187" y="892"/>
                    <a:pt x="1187" y="889"/>
                  </a:cubicBezTo>
                  <a:cubicBezTo>
                    <a:pt x="1187" y="884"/>
                    <a:pt x="1186" y="880"/>
                    <a:pt x="1186" y="876"/>
                  </a:cubicBezTo>
                  <a:cubicBezTo>
                    <a:pt x="1186" y="870"/>
                    <a:pt x="1186" y="864"/>
                    <a:pt x="1187" y="857"/>
                  </a:cubicBezTo>
                  <a:cubicBezTo>
                    <a:pt x="1187" y="845"/>
                    <a:pt x="1177" y="848"/>
                    <a:pt x="1168" y="848"/>
                  </a:cubicBezTo>
                  <a:cubicBezTo>
                    <a:pt x="1157" y="849"/>
                    <a:pt x="1146" y="851"/>
                    <a:pt x="1135" y="852"/>
                  </a:cubicBezTo>
                  <a:cubicBezTo>
                    <a:pt x="1124" y="852"/>
                    <a:pt x="1113" y="852"/>
                    <a:pt x="1102" y="854"/>
                  </a:cubicBezTo>
                  <a:cubicBezTo>
                    <a:pt x="1088" y="856"/>
                    <a:pt x="1089" y="850"/>
                    <a:pt x="1082" y="839"/>
                  </a:cubicBezTo>
                  <a:cubicBezTo>
                    <a:pt x="1080" y="836"/>
                    <a:pt x="1083" y="831"/>
                    <a:pt x="1076" y="834"/>
                  </a:cubicBezTo>
                  <a:cubicBezTo>
                    <a:pt x="1073" y="827"/>
                    <a:pt x="1078" y="827"/>
                    <a:pt x="1078" y="823"/>
                  </a:cubicBezTo>
                  <a:cubicBezTo>
                    <a:pt x="1079" y="815"/>
                    <a:pt x="1077" y="819"/>
                    <a:pt x="1074" y="814"/>
                  </a:cubicBezTo>
                  <a:cubicBezTo>
                    <a:pt x="1070" y="804"/>
                    <a:pt x="1079" y="799"/>
                    <a:pt x="1078" y="787"/>
                  </a:cubicBezTo>
                  <a:cubicBezTo>
                    <a:pt x="1077" y="782"/>
                    <a:pt x="1076" y="777"/>
                    <a:pt x="1075" y="772"/>
                  </a:cubicBezTo>
                  <a:cubicBezTo>
                    <a:pt x="1075" y="771"/>
                    <a:pt x="1075" y="767"/>
                    <a:pt x="1074" y="766"/>
                  </a:cubicBezTo>
                  <a:cubicBezTo>
                    <a:pt x="1073" y="763"/>
                    <a:pt x="1070" y="763"/>
                    <a:pt x="1069" y="761"/>
                  </a:cubicBezTo>
                  <a:cubicBezTo>
                    <a:pt x="1067" y="755"/>
                    <a:pt x="1070" y="748"/>
                    <a:pt x="1069" y="742"/>
                  </a:cubicBezTo>
                  <a:cubicBezTo>
                    <a:pt x="1069" y="737"/>
                    <a:pt x="1065" y="732"/>
                    <a:pt x="1066" y="727"/>
                  </a:cubicBezTo>
                  <a:cubicBezTo>
                    <a:pt x="1067" y="719"/>
                    <a:pt x="1072" y="721"/>
                    <a:pt x="1074" y="716"/>
                  </a:cubicBezTo>
                  <a:cubicBezTo>
                    <a:pt x="1076" y="710"/>
                    <a:pt x="1071" y="710"/>
                    <a:pt x="1074" y="704"/>
                  </a:cubicBezTo>
                  <a:cubicBezTo>
                    <a:pt x="1077" y="698"/>
                    <a:pt x="1084" y="699"/>
                    <a:pt x="1084" y="691"/>
                  </a:cubicBezTo>
                  <a:cubicBezTo>
                    <a:pt x="1084" y="681"/>
                    <a:pt x="1066" y="666"/>
                    <a:pt x="1057" y="664"/>
                  </a:cubicBezTo>
                  <a:cubicBezTo>
                    <a:pt x="1052" y="663"/>
                    <a:pt x="1043" y="667"/>
                    <a:pt x="1038" y="669"/>
                  </a:cubicBezTo>
                  <a:cubicBezTo>
                    <a:pt x="1037" y="668"/>
                    <a:pt x="1036" y="666"/>
                    <a:pt x="1036" y="664"/>
                  </a:cubicBezTo>
                  <a:cubicBezTo>
                    <a:pt x="1045" y="659"/>
                    <a:pt x="1056" y="657"/>
                    <a:pt x="1064" y="649"/>
                  </a:cubicBezTo>
                  <a:cubicBezTo>
                    <a:pt x="1066" y="646"/>
                    <a:pt x="1072" y="639"/>
                    <a:pt x="1073" y="635"/>
                  </a:cubicBezTo>
                  <a:cubicBezTo>
                    <a:pt x="1077" y="624"/>
                    <a:pt x="1071" y="619"/>
                    <a:pt x="1067" y="610"/>
                  </a:cubicBezTo>
                  <a:cubicBezTo>
                    <a:pt x="1064" y="603"/>
                    <a:pt x="1062" y="602"/>
                    <a:pt x="1066" y="593"/>
                  </a:cubicBezTo>
                  <a:cubicBezTo>
                    <a:pt x="1070" y="586"/>
                    <a:pt x="1075" y="585"/>
                    <a:pt x="1081" y="579"/>
                  </a:cubicBezTo>
                  <a:cubicBezTo>
                    <a:pt x="1084" y="575"/>
                    <a:pt x="1085" y="568"/>
                    <a:pt x="1090" y="566"/>
                  </a:cubicBezTo>
                  <a:cubicBezTo>
                    <a:pt x="1103" y="561"/>
                    <a:pt x="1114" y="578"/>
                    <a:pt x="1124" y="582"/>
                  </a:cubicBezTo>
                  <a:cubicBezTo>
                    <a:pt x="1137" y="588"/>
                    <a:pt x="1151" y="585"/>
                    <a:pt x="1165" y="588"/>
                  </a:cubicBezTo>
                  <a:cubicBezTo>
                    <a:pt x="1183" y="591"/>
                    <a:pt x="1201" y="597"/>
                    <a:pt x="1219" y="602"/>
                  </a:cubicBezTo>
                  <a:cubicBezTo>
                    <a:pt x="1230" y="605"/>
                    <a:pt x="1236" y="610"/>
                    <a:pt x="1245" y="600"/>
                  </a:cubicBezTo>
                  <a:cubicBezTo>
                    <a:pt x="1250" y="595"/>
                    <a:pt x="1254" y="588"/>
                    <a:pt x="1258" y="581"/>
                  </a:cubicBezTo>
                  <a:cubicBezTo>
                    <a:pt x="1212" y="546"/>
                    <a:pt x="1178" y="486"/>
                    <a:pt x="1127" y="460"/>
                  </a:cubicBezTo>
                  <a:cubicBezTo>
                    <a:pt x="1101" y="447"/>
                    <a:pt x="1097" y="440"/>
                    <a:pt x="1068" y="441"/>
                  </a:cubicBezTo>
                  <a:cubicBezTo>
                    <a:pt x="1046" y="442"/>
                    <a:pt x="1059" y="397"/>
                    <a:pt x="1052" y="385"/>
                  </a:cubicBezTo>
                  <a:cubicBezTo>
                    <a:pt x="1040" y="362"/>
                    <a:pt x="1008" y="340"/>
                    <a:pt x="989" y="324"/>
                  </a:cubicBezTo>
                  <a:cubicBezTo>
                    <a:pt x="971" y="308"/>
                    <a:pt x="953" y="319"/>
                    <a:pt x="931" y="308"/>
                  </a:cubicBezTo>
                  <a:cubicBezTo>
                    <a:pt x="898" y="291"/>
                    <a:pt x="826" y="281"/>
                    <a:pt x="817" y="242"/>
                  </a:cubicBezTo>
                  <a:cubicBezTo>
                    <a:pt x="810" y="210"/>
                    <a:pt x="774" y="188"/>
                    <a:pt x="754" y="164"/>
                  </a:cubicBezTo>
                  <a:cubicBezTo>
                    <a:pt x="738" y="145"/>
                    <a:pt x="731" y="117"/>
                    <a:pt x="713" y="101"/>
                  </a:cubicBezTo>
                  <a:cubicBezTo>
                    <a:pt x="697" y="86"/>
                    <a:pt x="669" y="87"/>
                    <a:pt x="649" y="80"/>
                  </a:cubicBezTo>
                  <a:cubicBezTo>
                    <a:pt x="625" y="73"/>
                    <a:pt x="617" y="54"/>
                    <a:pt x="601" y="37"/>
                  </a:cubicBezTo>
                  <a:cubicBezTo>
                    <a:pt x="584" y="19"/>
                    <a:pt x="557" y="0"/>
                    <a:pt x="535" y="21"/>
                  </a:cubicBezTo>
                  <a:cubicBezTo>
                    <a:pt x="511" y="42"/>
                    <a:pt x="509" y="2"/>
                    <a:pt x="492" y="2"/>
                  </a:cubicBezTo>
                  <a:cubicBezTo>
                    <a:pt x="458" y="3"/>
                    <a:pt x="470" y="22"/>
                    <a:pt x="464" y="44"/>
                  </a:cubicBezTo>
                  <a:cubicBezTo>
                    <a:pt x="456" y="68"/>
                    <a:pt x="432" y="81"/>
                    <a:pt x="407" y="82"/>
                  </a:cubicBezTo>
                  <a:cubicBezTo>
                    <a:pt x="429" y="125"/>
                    <a:pt x="354" y="116"/>
                    <a:pt x="327" y="128"/>
                  </a:cubicBezTo>
                  <a:cubicBezTo>
                    <a:pt x="312" y="135"/>
                    <a:pt x="315" y="147"/>
                    <a:pt x="314" y="158"/>
                  </a:cubicBezTo>
                  <a:cubicBezTo>
                    <a:pt x="317" y="166"/>
                    <a:pt x="322" y="174"/>
                    <a:pt x="327" y="180"/>
                  </a:cubicBezTo>
                  <a:cubicBezTo>
                    <a:pt x="343" y="200"/>
                    <a:pt x="371" y="202"/>
                    <a:pt x="374" y="233"/>
                  </a:cubicBezTo>
                  <a:cubicBezTo>
                    <a:pt x="375" y="245"/>
                    <a:pt x="370" y="256"/>
                    <a:pt x="369" y="267"/>
                  </a:cubicBezTo>
                  <a:cubicBezTo>
                    <a:pt x="368" y="272"/>
                    <a:pt x="372" y="276"/>
                    <a:pt x="371" y="281"/>
                  </a:cubicBezTo>
                  <a:cubicBezTo>
                    <a:pt x="367" y="294"/>
                    <a:pt x="356" y="300"/>
                    <a:pt x="357" y="315"/>
                  </a:cubicBezTo>
                  <a:cubicBezTo>
                    <a:pt x="357" y="331"/>
                    <a:pt x="368" y="346"/>
                    <a:pt x="375" y="360"/>
                  </a:cubicBezTo>
                  <a:cubicBezTo>
                    <a:pt x="387" y="384"/>
                    <a:pt x="375" y="405"/>
                    <a:pt x="375" y="432"/>
                  </a:cubicBezTo>
                  <a:cubicBezTo>
                    <a:pt x="333" y="432"/>
                    <a:pt x="360" y="498"/>
                    <a:pt x="359" y="516"/>
                  </a:cubicBezTo>
                  <a:cubicBezTo>
                    <a:pt x="371" y="526"/>
                    <a:pt x="328" y="584"/>
                    <a:pt x="325" y="599"/>
                  </a:cubicBezTo>
                  <a:cubicBezTo>
                    <a:pt x="322" y="611"/>
                    <a:pt x="318" y="635"/>
                    <a:pt x="321" y="649"/>
                  </a:cubicBezTo>
                  <a:cubicBezTo>
                    <a:pt x="326" y="684"/>
                    <a:pt x="365" y="718"/>
                    <a:pt x="348" y="755"/>
                  </a:cubicBezTo>
                  <a:cubicBezTo>
                    <a:pt x="349" y="746"/>
                    <a:pt x="317" y="716"/>
                    <a:pt x="309" y="716"/>
                  </a:cubicBezTo>
                  <a:cubicBezTo>
                    <a:pt x="300" y="735"/>
                    <a:pt x="277" y="732"/>
                    <a:pt x="271" y="746"/>
                  </a:cubicBezTo>
                  <a:cubicBezTo>
                    <a:pt x="282" y="745"/>
                    <a:pt x="291" y="757"/>
                    <a:pt x="295" y="767"/>
                  </a:cubicBezTo>
                  <a:cubicBezTo>
                    <a:pt x="301" y="781"/>
                    <a:pt x="300" y="783"/>
                    <a:pt x="285" y="791"/>
                  </a:cubicBezTo>
                  <a:cubicBezTo>
                    <a:pt x="275" y="796"/>
                    <a:pt x="263" y="798"/>
                    <a:pt x="251" y="799"/>
                  </a:cubicBezTo>
                  <a:cubicBezTo>
                    <a:pt x="247" y="800"/>
                    <a:pt x="243" y="796"/>
                    <a:pt x="238" y="797"/>
                  </a:cubicBezTo>
                  <a:cubicBezTo>
                    <a:pt x="223" y="801"/>
                    <a:pt x="229" y="808"/>
                    <a:pt x="212" y="797"/>
                  </a:cubicBezTo>
                  <a:cubicBezTo>
                    <a:pt x="202" y="790"/>
                    <a:pt x="195" y="778"/>
                    <a:pt x="185" y="771"/>
                  </a:cubicBezTo>
                  <a:cubicBezTo>
                    <a:pt x="167" y="789"/>
                    <a:pt x="132" y="795"/>
                    <a:pt x="107" y="799"/>
                  </a:cubicBezTo>
                  <a:cubicBezTo>
                    <a:pt x="110" y="812"/>
                    <a:pt x="126" y="814"/>
                    <a:pt x="130" y="826"/>
                  </a:cubicBezTo>
                  <a:cubicBezTo>
                    <a:pt x="136" y="842"/>
                    <a:pt x="123" y="844"/>
                    <a:pt x="110" y="851"/>
                  </a:cubicBezTo>
                  <a:cubicBezTo>
                    <a:pt x="98" y="858"/>
                    <a:pt x="51" y="880"/>
                    <a:pt x="50" y="891"/>
                  </a:cubicBezTo>
                  <a:cubicBezTo>
                    <a:pt x="62" y="895"/>
                    <a:pt x="49" y="913"/>
                    <a:pt x="45" y="918"/>
                  </a:cubicBezTo>
                  <a:cubicBezTo>
                    <a:pt x="33" y="932"/>
                    <a:pt x="26" y="929"/>
                    <a:pt x="10" y="931"/>
                  </a:cubicBezTo>
                  <a:cubicBezTo>
                    <a:pt x="7" y="938"/>
                    <a:pt x="0" y="944"/>
                    <a:pt x="0" y="952"/>
                  </a:cubicBezTo>
                  <a:cubicBezTo>
                    <a:pt x="19" y="960"/>
                    <a:pt x="28" y="968"/>
                    <a:pt x="37" y="984"/>
                  </a:cubicBezTo>
                  <a:cubicBezTo>
                    <a:pt x="47" y="1002"/>
                    <a:pt x="55" y="1007"/>
                    <a:pt x="76" y="1002"/>
                  </a:cubicBezTo>
                  <a:cubicBezTo>
                    <a:pt x="79" y="1001"/>
                    <a:pt x="78" y="993"/>
                    <a:pt x="82" y="993"/>
                  </a:cubicBezTo>
                  <a:cubicBezTo>
                    <a:pt x="87" y="993"/>
                    <a:pt x="91" y="1000"/>
                    <a:pt x="95" y="1001"/>
                  </a:cubicBezTo>
                  <a:cubicBezTo>
                    <a:pt x="108" y="1007"/>
                    <a:pt x="109" y="1013"/>
                    <a:pt x="119" y="1023"/>
                  </a:cubicBezTo>
                  <a:cubicBezTo>
                    <a:pt x="127" y="1032"/>
                    <a:pt x="122" y="1034"/>
                    <a:pt x="135" y="1035"/>
                  </a:cubicBezTo>
                  <a:cubicBezTo>
                    <a:pt x="145" y="1035"/>
                    <a:pt x="153" y="1026"/>
                    <a:pt x="164" y="1026"/>
                  </a:cubicBezTo>
                  <a:cubicBezTo>
                    <a:pt x="165" y="1040"/>
                    <a:pt x="170" y="1070"/>
                    <a:pt x="190" y="1064"/>
                  </a:cubicBezTo>
                  <a:cubicBezTo>
                    <a:pt x="194" y="1077"/>
                    <a:pt x="202" y="1075"/>
                    <a:pt x="200" y="1091"/>
                  </a:cubicBezTo>
                  <a:cubicBezTo>
                    <a:pt x="198" y="1103"/>
                    <a:pt x="191" y="1109"/>
                    <a:pt x="193" y="1124"/>
                  </a:cubicBezTo>
                  <a:cubicBezTo>
                    <a:pt x="162" y="1125"/>
                    <a:pt x="150" y="1136"/>
                    <a:pt x="145" y="1167"/>
                  </a:cubicBezTo>
                  <a:cubicBezTo>
                    <a:pt x="193" y="1168"/>
                    <a:pt x="183" y="1211"/>
                    <a:pt x="184" y="1249"/>
                  </a:cubicBezTo>
                  <a:cubicBezTo>
                    <a:pt x="185" y="1281"/>
                    <a:pt x="170" y="1310"/>
                    <a:pt x="172" y="1342"/>
                  </a:cubicBezTo>
                  <a:cubicBezTo>
                    <a:pt x="173" y="1365"/>
                    <a:pt x="188" y="1387"/>
                    <a:pt x="166" y="1403"/>
                  </a:cubicBezTo>
                  <a:cubicBezTo>
                    <a:pt x="157" y="1409"/>
                    <a:pt x="148" y="1410"/>
                    <a:pt x="141" y="1419"/>
                  </a:cubicBezTo>
                  <a:cubicBezTo>
                    <a:pt x="133" y="1431"/>
                    <a:pt x="140" y="1436"/>
                    <a:pt x="124" y="1439"/>
                  </a:cubicBezTo>
                  <a:cubicBezTo>
                    <a:pt x="115" y="1441"/>
                    <a:pt x="95" y="1431"/>
                    <a:pt x="88" y="1440"/>
                  </a:cubicBezTo>
                  <a:cubicBezTo>
                    <a:pt x="85" y="1444"/>
                    <a:pt x="86" y="1451"/>
                    <a:pt x="88" y="1457"/>
                  </a:cubicBezTo>
                  <a:cubicBezTo>
                    <a:pt x="93" y="1455"/>
                    <a:pt x="96" y="1454"/>
                    <a:pt x="104" y="1458"/>
                  </a:cubicBezTo>
                  <a:cubicBezTo>
                    <a:pt x="110" y="1461"/>
                    <a:pt x="128" y="1474"/>
                    <a:pt x="133" y="1479"/>
                  </a:cubicBezTo>
                  <a:cubicBezTo>
                    <a:pt x="142" y="1486"/>
                    <a:pt x="143" y="1498"/>
                    <a:pt x="155" y="1503"/>
                  </a:cubicBezTo>
                  <a:cubicBezTo>
                    <a:pt x="163" y="1506"/>
                    <a:pt x="174" y="1504"/>
                    <a:pt x="183" y="1504"/>
                  </a:cubicBezTo>
                  <a:cubicBezTo>
                    <a:pt x="183" y="1506"/>
                    <a:pt x="184" y="1508"/>
                    <a:pt x="184" y="1510"/>
                  </a:cubicBezTo>
                  <a:cubicBezTo>
                    <a:pt x="136" y="1519"/>
                    <a:pt x="222" y="1602"/>
                    <a:pt x="228" y="1617"/>
                  </a:cubicBezTo>
                  <a:cubicBezTo>
                    <a:pt x="233" y="1631"/>
                    <a:pt x="233" y="1631"/>
                    <a:pt x="244" y="1641"/>
                  </a:cubicBezTo>
                  <a:cubicBezTo>
                    <a:pt x="252" y="1648"/>
                    <a:pt x="253" y="1650"/>
                    <a:pt x="255" y="1655"/>
                  </a:cubicBezTo>
                  <a:cubicBezTo>
                    <a:pt x="255" y="1655"/>
                    <a:pt x="255" y="1655"/>
                    <a:pt x="255" y="1655"/>
                  </a:cubicBezTo>
                  <a:cubicBezTo>
                    <a:pt x="262" y="1648"/>
                    <a:pt x="265" y="1638"/>
                    <a:pt x="267" y="1629"/>
                  </a:cubicBezTo>
                  <a:cubicBezTo>
                    <a:pt x="269" y="1622"/>
                    <a:pt x="269" y="1614"/>
                    <a:pt x="273" y="1607"/>
                  </a:cubicBezTo>
                  <a:cubicBezTo>
                    <a:pt x="277" y="1599"/>
                    <a:pt x="283" y="1596"/>
                    <a:pt x="287" y="1588"/>
                  </a:cubicBezTo>
                  <a:cubicBezTo>
                    <a:pt x="292" y="1580"/>
                    <a:pt x="289" y="1571"/>
                    <a:pt x="300" y="1569"/>
                  </a:cubicBezTo>
                  <a:cubicBezTo>
                    <a:pt x="315" y="1567"/>
                    <a:pt x="305" y="1575"/>
                    <a:pt x="311" y="1583"/>
                  </a:cubicBezTo>
                  <a:cubicBezTo>
                    <a:pt x="321" y="1596"/>
                    <a:pt x="337" y="1588"/>
                    <a:pt x="336" y="1610"/>
                  </a:cubicBezTo>
                  <a:cubicBezTo>
                    <a:pt x="336" y="1621"/>
                    <a:pt x="324" y="1638"/>
                    <a:pt x="332" y="1648"/>
                  </a:cubicBezTo>
                  <a:cubicBezTo>
                    <a:pt x="346" y="1665"/>
                    <a:pt x="350" y="1637"/>
                    <a:pt x="365" y="1644"/>
                  </a:cubicBezTo>
                  <a:cubicBezTo>
                    <a:pt x="373" y="1648"/>
                    <a:pt x="370" y="1665"/>
                    <a:pt x="372" y="1673"/>
                  </a:cubicBezTo>
                  <a:cubicBezTo>
                    <a:pt x="391" y="1673"/>
                    <a:pt x="398" y="1669"/>
                    <a:pt x="412" y="1661"/>
                  </a:cubicBezTo>
                  <a:cubicBezTo>
                    <a:pt x="419" y="1656"/>
                    <a:pt x="423" y="1661"/>
                    <a:pt x="428" y="1650"/>
                  </a:cubicBezTo>
                  <a:cubicBezTo>
                    <a:pt x="431" y="1645"/>
                    <a:pt x="430" y="1637"/>
                    <a:pt x="430" y="1631"/>
                  </a:cubicBezTo>
                  <a:cubicBezTo>
                    <a:pt x="431" y="1621"/>
                    <a:pt x="428" y="1614"/>
                    <a:pt x="427" y="1605"/>
                  </a:cubicBezTo>
                  <a:cubicBezTo>
                    <a:pt x="427" y="1593"/>
                    <a:pt x="432" y="1591"/>
                    <a:pt x="436" y="1582"/>
                  </a:cubicBezTo>
                  <a:cubicBezTo>
                    <a:pt x="439" y="1575"/>
                    <a:pt x="437" y="1569"/>
                    <a:pt x="440" y="1562"/>
                  </a:cubicBezTo>
                  <a:cubicBezTo>
                    <a:pt x="442" y="1554"/>
                    <a:pt x="451" y="1554"/>
                    <a:pt x="450" y="1543"/>
                  </a:cubicBezTo>
                  <a:cubicBezTo>
                    <a:pt x="442" y="1545"/>
                    <a:pt x="436" y="1533"/>
                    <a:pt x="440" y="1526"/>
                  </a:cubicBezTo>
                  <a:cubicBezTo>
                    <a:pt x="443" y="1518"/>
                    <a:pt x="452" y="1521"/>
                    <a:pt x="461" y="1521"/>
                  </a:cubicBezTo>
                  <a:cubicBezTo>
                    <a:pt x="481" y="1521"/>
                    <a:pt x="495" y="1520"/>
                    <a:pt x="513" y="1530"/>
                  </a:cubicBezTo>
                  <a:cubicBezTo>
                    <a:pt x="529" y="1539"/>
                    <a:pt x="547" y="1549"/>
                    <a:pt x="565" y="1553"/>
                  </a:cubicBezTo>
                  <a:cubicBezTo>
                    <a:pt x="584" y="1557"/>
                    <a:pt x="604" y="1557"/>
                    <a:pt x="623" y="1559"/>
                  </a:cubicBezTo>
                  <a:cubicBezTo>
                    <a:pt x="642" y="1562"/>
                    <a:pt x="662" y="1565"/>
                    <a:pt x="681" y="1560"/>
                  </a:cubicBezTo>
                  <a:cubicBezTo>
                    <a:pt x="696" y="1557"/>
                    <a:pt x="689" y="1555"/>
                    <a:pt x="700" y="1562"/>
                  </a:cubicBezTo>
                  <a:cubicBezTo>
                    <a:pt x="708" y="1567"/>
                    <a:pt x="715" y="1573"/>
                    <a:pt x="722" y="1579"/>
                  </a:cubicBezTo>
                  <a:cubicBezTo>
                    <a:pt x="728" y="1584"/>
                    <a:pt x="737" y="1595"/>
                    <a:pt x="743" y="1597"/>
                  </a:cubicBezTo>
                  <a:cubicBezTo>
                    <a:pt x="757" y="1602"/>
                    <a:pt x="750" y="1594"/>
                    <a:pt x="756" y="1586"/>
                  </a:cubicBezTo>
                  <a:cubicBezTo>
                    <a:pt x="759" y="1581"/>
                    <a:pt x="767" y="1578"/>
                    <a:pt x="771" y="1571"/>
                  </a:cubicBezTo>
                  <a:cubicBezTo>
                    <a:pt x="776" y="1563"/>
                    <a:pt x="779" y="1552"/>
                    <a:pt x="787" y="1546"/>
                  </a:cubicBezTo>
                  <a:cubicBezTo>
                    <a:pt x="789" y="1545"/>
                    <a:pt x="791" y="1544"/>
                    <a:pt x="794" y="1543"/>
                  </a:cubicBezTo>
                  <a:cubicBezTo>
                    <a:pt x="794" y="1541"/>
                    <a:pt x="794" y="1539"/>
                    <a:pt x="794" y="1537"/>
                  </a:cubicBezTo>
                  <a:cubicBezTo>
                    <a:pt x="796" y="1528"/>
                    <a:pt x="803" y="1516"/>
                    <a:pt x="812" y="1512"/>
                  </a:cubicBezTo>
                  <a:cubicBezTo>
                    <a:pt x="837" y="1503"/>
                    <a:pt x="842" y="1532"/>
                    <a:pt x="860" y="1544"/>
                  </a:cubicBezTo>
                  <a:cubicBezTo>
                    <a:pt x="864" y="1548"/>
                    <a:pt x="866" y="1552"/>
                    <a:pt x="874" y="1548"/>
                  </a:cubicBezTo>
                  <a:cubicBezTo>
                    <a:pt x="877" y="1558"/>
                    <a:pt x="888" y="1566"/>
                    <a:pt x="893" y="1572"/>
                  </a:cubicBezTo>
                  <a:cubicBezTo>
                    <a:pt x="904" y="1583"/>
                    <a:pt x="912" y="1589"/>
                    <a:pt x="924" y="1598"/>
                  </a:cubicBezTo>
                  <a:cubicBezTo>
                    <a:pt x="946" y="1612"/>
                    <a:pt x="963" y="1618"/>
                    <a:pt x="990" y="1618"/>
                  </a:cubicBezTo>
                  <a:cubicBezTo>
                    <a:pt x="990" y="1625"/>
                    <a:pt x="986" y="1638"/>
                    <a:pt x="988" y="1644"/>
                  </a:cubicBezTo>
                  <a:cubicBezTo>
                    <a:pt x="991" y="1655"/>
                    <a:pt x="1000" y="1656"/>
                    <a:pt x="999" y="1668"/>
                  </a:cubicBezTo>
                  <a:cubicBezTo>
                    <a:pt x="997" y="1686"/>
                    <a:pt x="984" y="1709"/>
                    <a:pt x="972" y="1722"/>
                  </a:cubicBezTo>
                  <a:cubicBezTo>
                    <a:pt x="964" y="1731"/>
                    <a:pt x="955" y="1739"/>
                    <a:pt x="952" y="1751"/>
                  </a:cubicBezTo>
                  <a:cubicBezTo>
                    <a:pt x="947" y="1770"/>
                    <a:pt x="948" y="1791"/>
                    <a:pt x="945" y="1810"/>
                  </a:cubicBezTo>
                  <a:cubicBezTo>
                    <a:pt x="964" y="1795"/>
                    <a:pt x="978" y="1802"/>
                    <a:pt x="1000" y="1808"/>
                  </a:cubicBezTo>
                  <a:cubicBezTo>
                    <a:pt x="1017" y="1812"/>
                    <a:pt x="1042" y="1816"/>
                    <a:pt x="1057" y="1824"/>
                  </a:cubicBezTo>
                  <a:cubicBezTo>
                    <a:pt x="1076" y="1834"/>
                    <a:pt x="1088" y="1836"/>
                    <a:pt x="1079" y="1857"/>
                  </a:cubicBezTo>
                  <a:cubicBezTo>
                    <a:pt x="1078" y="1860"/>
                    <a:pt x="1077" y="1863"/>
                    <a:pt x="1075" y="1865"/>
                  </a:cubicBezTo>
                  <a:cubicBezTo>
                    <a:pt x="1082" y="1864"/>
                    <a:pt x="1088" y="1861"/>
                    <a:pt x="1095" y="1855"/>
                  </a:cubicBezTo>
                  <a:cubicBezTo>
                    <a:pt x="1099" y="1850"/>
                    <a:pt x="1103" y="1844"/>
                    <a:pt x="1108" y="1841"/>
                  </a:cubicBezTo>
                  <a:cubicBezTo>
                    <a:pt x="1113" y="1837"/>
                    <a:pt x="1114" y="1838"/>
                    <a:pt x="1121" y="1838"/>
                  </a:cubicBezTo>
                  <a:cubicBezTo>
                    <a:pt x="1128" y="1828"/>
                    <a:pt x="1120" y="1813"/>
                    <a:pt x="1136" y="1819"/>
                  </a:cubicBezTo>
                  <a:cubicBezTo>
                    <a:pt x="1150" y="1823"/>
                    <a:pt x="1157" y="1824"/>
                    <a:pt x="1166" y="1811"/>
                  </a:cubicBezTo>
                  <a:cubicBezTo>
                    <a:pt x="1175" y="1798"/>
                    <a:pt x="1180" y="1795"/>
                    <a:pt x="1195" y="1795"/>
                  </a:cubicBezTo>
                  <a:cubicBezTo>
                    <a:pt x="1209" y="1795"/>
                    <a:pt x="1219" y="1781"/>
                    <a:pt x="1231" y="1773"/>
                  </a:cubicBezTo>
                  <a:cubicBezTo>
                    <a:pt x="1243" y="1765"/>
                    <a:pt x="1258" y="1765"/>
                    <a:pt x="1269" y="1756"/>
                  </a:cubicBezTo>
                  <a:cubicBezTo>
                    <a:pt x="1279" y="1749"/>
                    <a:pt x="1278" y="1736"/>
                    <a:pt x="1279" y="1725"/>
                  </a:cubicBezTo>
                  <a:cubicBezTo>
                    <a:pt x="1275" y="1727"/>
                    <a:pt x="1271" y="1729"/>
                    <a:pt x="1267" y="1729"/>
                  </a:cubicBezTo>
                  <a:close/>
                </a:path>
              </a:pathLst>
            </a:custGeom>
            <a:solidFill>
              <a:srgbClr val="D9D8D9"/>
            </a:solidFill>
            <a:ln w="9525" cap="rnd">
              <a:solidFill>
                <a:srgbClr val="A5A5A5"/>
              </a:solidFill>
              <a:prstDash val="solid"/>
              <a:round/>
              <a:headEnd/>
              <a:tailEnd/>
            </a:ln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ja-JP" altLang="en-US" sz="800"/>
            </a:p>
          </p:txBody>
        </p:sp>
      </p:grpSp>
      <p:grpSp>
        <p:nvGrpSpPr>
          <p:cNvPr id="1144" name="グループ化 1143"/>
          <p:cNvGrpSpPr/>
          <p:nvPr/>
        </p:nvGrpSpPr>
        <p:grpSpPr>
          <a:xfrm>
            <a:off x="1575067" y="1177731"/>
            <a:ext cx="7191892" cy="4248179"/>
            <a:chOff x="1575067" y="1177731"/>
            <a:chExt cx="7191892" cy="4248179"/>
          </a:xfrm>
        </p:grpSpPr>
        <p:sp>
          <p:nvSpPr>
            <p:cNvPr id="1078" name="Rectangle 78"/>
            <p:cNvSpPr>
              <a:spLocks noChangeArrowheads="1"/>
            </p:cNvSpPr>
            <p:nvPr/>
          </p:nvSpPr>
          <p:spPr bwMode="auto">
            <a:xfrm>
              <a:off x="6823857" y="4295349"/>
              <a:ext cx="512961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さいたま市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79" name="Rectangle 79"/>
            <p:cNvSpPr>
              <a:spLocks noChangeArrowheads="1"/>
            </p:cNvSpPr>
            <p:nvPr/>
          </p:nvSpPr>
          <p:spPr bwMode="auto">
            <a:xfrm>
              <a:off x="7495241" y="4835456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川口市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0" name="Rectangle 80"/>
            <p:cNvSpPr>
              <a:spLocks noChangeArrowheads="1"/>
            </p:cNvSpPr>
            <p:nvPr/>
          </p:nvSpPr>
          <p:spPr bwMode="auto">
            <a:xfrm>
              <a:off x="7182428" y="4988862"/>
              <a:ext cx="205184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蕨市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1" name="Rectangle 81"/>
            <p:cNvSpPr>
              <a:spLocks noChangeArrowheads="1"/>
            </p:cNvSpPr>
            <p:nvPr/>
          </p:nvSpPr>
          <p:spPr bwMode="auto">
            <a:xfrm>
              <a:off x="6938255" y="5090132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戸田市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2" name="Rectangle 82"/>
            <p:cNvSpPr>
              <a:spLocks noChangeArrowheads="1"/>
            </p:cNvSpPr>
            <p:nvPr/>
          </p:nvSpPr>
          <p:spPr bwMode="auto">
            <a:xfrm>
              <a:off x="6367392" y="3674601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上尾市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3" name="Rectangle 83"/>
            <p:cNvSpPr>
              <a:spLocks noChangeArrowheads="1"/>
            </p:cNvSpPr>
            <p:nvPr/>
          </p:nvSpPr>
          <p:spPr bwMode="auto">
            <a:xfrm>
              <a:off x="6096214" y="3427427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桶川市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4" name="Rectangle 84"/>
            <p:cNvSpPr>
              <a:spLocks noChangeArrowheads="1"/>
            </p:cNvSpPr>
            <p:nvPr/>
          </p:nvSpPr>
          <p:spPr bwMode="auto">
            <a:xfrm>
              <a:off x="6010696" y="3214385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北本市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5" name="Rectangle 85"/>
            <p:cNvSpPr>
              <a:spLocks noChangeArrowheads="1"/>
            </p:cNvSpPr>
            <p:nvPr/>
          </p:nvSpPr>
          <p:spPr bwMode="auto">
            <a:xfrm>
              <a:off x="5804405" y="2706909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鴻巣市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6" name="Rectangle 86"/>
            <p:cNvSpPr>
              <a:spLocks noChangeArrowheads="1"/>
            </p:cNvSpPr>
            <p:nvPr/>
          </p:nvSpPr>
          <p:spPr bwMode="auto">
            <a:xfrm>
              <a:off x="6690331" y="3470186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伊奈町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7" name="Rectangle 87"/>
            <p:cNvSpPr>
              <a:spLocks noChangeArrowheads="1"/>
            </p:cNvSpPr>
            <p:nvPr/>
          </p:nvSpPr>
          <p:spPr bwMode="auto">
            <a:xfrm>
              <a:off x="6485541" y="5119388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朝霞市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8" name="Rectangle 88"/>
            <p:cNvSpPr>
              <a:spLocks noChangeArrowheads="1"/>
            </p:cNvSpPr>
            <p:nvPr/>
          </p:nvSpPr>
          <p:spPr bwMode="auto">
            <a:xfrm>
              <a:off x="6239116" y="5302799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新座市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89" name="Rectangle 89"/>
            <p:cNvSpPr>
              <a:spLocks noChangeArrowheads="1"/>
            </p:cNvSpPr>
            <p:nvPr/>
          </p:nvSpPr>
          <p:spPr bwMode="auto">
            <a:xfrm>
              <a:off x="6438281" y="4887967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志木市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90" name="Rectangle 90"/>
            <p:cNvSpPr>
              <a:spLocks noChangeArrowheads="1"/>
            </p:cNvSpPr>
            <p:nvPr/>
          </p:nvSpPr>
          <p:spPr bwMode="auto">
            <a:xfrm>
              <a:off x="6665201" y="5297548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和光市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91" name="Rectangle 91"/>
            <p:cNvSpPr>
              <a:spLocks noChangeArrowheads="1"/>
            </p:cNvSpPr>
            <p:nvPr/>
          </p:nvSpPr>
          <p:spPr bwMode="auto">
            <a:xfrm>
              <a:off x="6144597" y="4738312"/>
              <a:ext cx="410369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富士見市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92" name="Rectangle 92"/>
            <p:cNvSpPr>
              <a:spLocks noChangeArrowheads="1"/>
            </p:cNvSpPr>
            <p:nvPr/>
          </p:nvSpPr>
          <p:spPr bwMode="auto">
            <a:xfrm>
              <a:off x="5823159" y="4584907"/>
              <a:ext cx="512961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ふじみ野市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93" name="Rectangle 93"/>
            <p:cNvSpPr>
              <a:spLocks noChangeArrowheads="1"/>
            </p:cNvSpPr>
            <p:nvPr/>
          </p:nvSpPr>
          <p:spPr bwMode="auto">
            <a:xfrm>
              <a:off x="5915427" y="4915348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三芳町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94" name="Rectangle 94"/>
            <p:cNvSpPr>
              <a:spLocks noChangeArrowheads="1"/>
            </p:cNvSpPr>
            <p:nvPr/>
          </p:nvSpPr>
          <p:spPr bwMode="auto">
            <a:xfrm>
              <a:off x="7734163" y="3533949"/>
              <a:ext cx="410369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春日部市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95" name="Rectangle 95"/>
            <p:cNvSpPr>
              <a:spLocks noChangeArrowheads="1"/>
            </p:cNvSpPr>
            <p:nvPr/>
          </p:nvSpPr>
          <p:spPr bwMode="auto">
            <a:xfrm>
              <a:off x="7983212" y="4820454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草加市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96" name="Rectangle 96"/>
            <p:cNvSpPr>
              <a:spLocks noChangeArrowheads="1"/>
            </p:cNvSpPr>
            <p:nvPr/>
          </p:nvSpPr>
          <p:spPr bwMode="auto">
            <a:xfrm>
              <a:off x="7902197" y="4334732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越谷市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97" name="Rectangle 97"/>
            <p:cNvSpPr>
              <a:spLocks noChangeArrowheads="1"/>
            </p:cNvSpPr>
            <p:nvPr/>
          </p:nvSpPr>
          <p:spPr bwMode="auto">
            <a:xfrm>
              <a:off x="8280646" y="5071003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八潮市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099" name="Rectangle 98"/>
            <p:cNvSpPr>
              <a:spLocks noChangeArrowheads="1"/>
            </p:cNvSpPr>
            <p:nvPr/>
          </p:nvSpPr>
          <p:spPr bwMode="auto">
            <a:xfrm>
              <a:off x="8459182" y="4838832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三郷市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0" name="Rectangle 99"/>
            <p:cNvSpPr>
              <a:spLocks noChangeArrowheads="1"/>
            </p:cNvSpPr>
            <p:nvPr/>
          </p:nvSpPr>
          <p:spPr bwMode="auto">
            <a:xfrm>
              <a:off x="8423925" y="4396995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吉川市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1" name="Rectangle 100"/>
            <p:cNvSpPr>
              <a:spLocks noChangeArrowheads="1"/>
            </p:cNvSpPr>
            <p:nvPr/>
          </p:nvSpPr>
          <p:spPr bwMode="auto">
            <a:xfrm>
              <a:off x="8127616" y="3988164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松伏町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2" name="Rectangle 101"/>
            <p:cNvSpPr>
              <a:spLocks noChangeArrowheads="1"/>
            </p:cNvSpPr>
            <p:nvPr/>
          </p:nvSpPr>
          <p:spPr bwMode="auto">
            <a:xfrm>
              <a:off x="5474340" y="5208655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所沢市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3" name="Rectangle 102"/>
            <p:cNvSpPr>
              <a:spLocks noChangeArrowheads="1"/>
            </p:cNvSpPr>
            <p:nvPr/>
          </p:nvSpPr>
          <p:spPr bwMode="auto">
            <a:xfrm>
              <a:off x="3612096" y="4358737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飯能市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4" name="Rectangle 103"/>
            <p:cNvSpPr>
              <a:spLocks noChangeArrowheads="1"/>
            </p:cNvSpPr>
            <p:nvPr/>
          </p:nvSpPr>
          <p:spPr bwMode="auto">
            <a:xfrm>
              <a:off x="5180282" y="4680176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狭山市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5" name="Rectangle 104"/>
            <p:cNvSpPr>
              <a:spLocks noChangeArrowheads="1"/>
            </p:cNvSpPr>
            <p:nvPr/>
          </p:nvSpPr>
          <p:spPr bwMode="auto">
            <a:xfrm>
              <a:off x="4851717" y="5053000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入間市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6" name="Rectangle 105"/>
            <p:cNvSpPr>
              <a:spLocks noChangeArrowheads="1"/>
            </p:cNvSpPr>
            <p:nvPr/>
          </p:nvSpPr>
          <p:spPr bwMode="auto">
            <a:xfrm>
              <a:off x="4624047" y="4329856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日高市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7" name="Rectangle 106"/>
            <p:cNvSpPr>
              <a:spLocks noChangeArrowheads="1"/>
            </p:cNvSpPr>
            <p:nvPr/>
          </p:nvSpPr>
          <p:spPr bwMode="auto">
            <a:xfrm>
              <a:off x="5644624" y="4207582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川越市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8" name="Rectangle 107"/>
            <p:cNvSpPr>
              <a:spLocks noChangeArrowheads="1"/>
            </p:cNvSpPr>
            <p:nvPr/>
          </p:nvSpPr>
          <p:spPr bwMode="auto">
            <a:xfrm>
              <a:off x="5106017" y="3689979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坂戸市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09" name="Rectangle 108"/>
            <p:cNvSpPr>
              <a:spLocks noChangeArrowheads="1"/>
            </p:cNvSpPr>
            <p:nvPr/>
          </p:nvSpPr>
          <p:spPr bwMode="auto">
            <a:xfrm>
              <a:off x="4977742" y="3994915"/>
              <a:ext cx="410369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鶴ヶ島市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0" name="Rectangle 109"/>
            <p:cNvSpPr>
              <a:spLocks noChangeArrowheads="1"/>
            </p:cNvSpPr>
            <p:nvPr/>
          </p:nvSpPr>
          <p:spPr bwMode="auto">
            <a:xfrm>
              <a:off x="4284604" y="4012919"/>
              <a:ext cx="410369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毛呂山町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1" name="Rectangle 110"/>
            <p:cNvSpPr>
              <a:spLocks noChangeArrowheads="1"/>
            </p:cNvSpPr>
            <p:nvPr/>
          </p:nvSpPr>
          <p:spPr bwMode="auto">
            <a:xfrm>
              <a:off x="4100068" y="3800251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越生町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2" name="Rectangle 111"/>
            <p:cNvSpPr>
              <a:spLocks noChangeArrowheads="1"/>
            </p:cNvSpPr>
            <p:nvPr/>
          </p:nvSpPr>
          <p:spPr bwMode="auto">
            <a:xfrm>
              <a:off x="4979992" y="3193381"/>
              <a:ext cx="410369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東松山市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3" name="Rectangle 112"/>
            <p:cNvSpPr>
              <a:spLocks noChangeArrowheads="1"/>
            </p:cNvSpPr>
            <p:nvPr/>
          </p:nvSpPr>
          <p:spPr bwMode="auto">
            <a:xfrm>
              <a:off x="4734694" y="2791301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滑川町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4" name="Rectangle 113"/>
            <p:cNvSpPr>
              <a:spLocks noChangeArrowheads="1"/>
            </p:cNvSpPr>
            <p:nvPr/>
          </p:nvSpPr>
          <p:spPr bwMode="auto">
            <a:xfrm>
              <a:off x="4465015" y="3000593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嵐山町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5" name="Rectangle 114"/>
            <p:cNvSpPr>
              <a:spLocks noChangeArrowheads="1"/>
            </p:cNvSpPr>
            <p:nvPr/>
          </p:nvSpPr>
          <p:spPr bwMode="auto">
            <a:xfrm>
              <a:off x="4065186" y="2852063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小川町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6" name="Rectangle 115"/>
            <p:cNvSpPr>
              <a:spLocks noChangeArrowheads="1"/>
            </p:cNvSpPr>
            <p:nvPr/>
          </p:nvSpPr>
          <p:spPr bwMode="auto">
            <a:xfrm>
              <a:off x="5638623" y="3565455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川島町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7" name="Rectangle 116"/>
            <p:cNvSpPr>
              <a:spLocks noChangeArrowheads="1"/>
            </p:cNvSpPr>
            <p:nvPr/>
          </p:nvSpPr>
          <p:spPr bwMode="auto">
            <a:xfrm>
              <a:off x="5461213" y="2993841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吉見町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8" name="Rectangle 117"/>
            <p:cNvSpPr>
              <a:spLocks noChangeArrowheads="1"/>
            </p:cNvSpPr>
            <p:nvPr/>
          </p:nvSpPr>
          <p:spPr bwMode="auto">
            <a:xfrm>
              <a:off x="4595541" y="3545575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鳩山町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19" name="Rectangle 118"/>
            <p:cNvSpPr>
              <a:spLocks noChangeArrowheads="1"/>
            </p:cNvSpPr>
            <p:nvPr/>
          </p:nvSpPr>
          <p:spPr bwMode="auto">
            <a:xfrm>
              <a:off x="3784630" y="3446181"/>
              <a:ext cx="512961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ときがわ町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0" name="Rectangle 119"/>
            <p:cNvSpPr>
              <a:spLocks noChangeArrowheads="1"/>
            </p:cNvSpPr>
            <p:nvPr/>
          </p:nvSpPr>
          <p:spPr bwMode="auto">
            <a:xfrm>
              <a:off x="3482695" y="3016346"/>
              <a:ext cx="410369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東秩父村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1" name="Rectangle 120"/>
            <p:cNvSpPr>
              <a:spLocks noChangeArrowheads="1"/>
            </p:cNvSpPr>
            <p:nvPr/>
          </p:nvSpPr>
          <p:spPr bwMode="auto">
            <a:xfrm>
              <a:off x="4818710" y="1954135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熊谷市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2" name="Rectangle 121"/>
            <p:cNvSpPr>
              <a:spLocks noChangeArrowheads="1"/>
            </p:cNvSpPr>
            <p:nvPr/>
          </p:nvSpPr>
          <p:spPr bwMode="auto">
            <a:xfrm>
              <a:off x="4024678" y="1837487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深谷市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3" name="Rectangle 122"/>
            <p:cNvSpPr>
              <a:spLocks noChangeArrowheads="1"/>
            </p:cNvSpPr>
            <p:nvPr/>
          </p:nvSpPr>
          <p:spPr bwMode="auto">
            <a:xfrm>
              <a:off x="3614346" y="2444732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寄居町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4" name="Rectangle 123"/>
            <p:cNvSpPr>
              <a:spLocks noChangeArrowheads="1"/>
            </p:cNvSpPr>
            <p:nvPr/>
          </p:nvSpPr>
          <p:spPr bwMode="auto">
            <a:xfrm>
              <a:off x="3062237" y="1827360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本庄市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5" name="Rectangle 124"/>
            <p:cNvSpPr>
              <a:spLocks noChangeArrowheads="1"/>
            </p:cNvSpPr>
            <p:nvPr/>
          </p:nvSpPr>
          <p:spPr bwMode="auto">
            <a:xfrm>
              <a:off x="3429060" y="1974389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美里町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6" name="Rectangle 125"/>
            <p:cNvSpPr>
              <a:spLocks noChangeArrowheads="1"/>
            </p:cNvSpPr>
            <p:nvPr/>
          </p:nvSpPr>
          <p:spPr bwMode="auto">
            <a:xfrm>
              <a:off x="2318840" y="2390721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神川町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7" name="Rectangle 126"/>
            <p:cNvSpPr>
              <a:spLocks noChangeArrowheads="1"/>
            </p:cNvSpPr>
            <p:nvPr/>
          </p:nvSpPr>
          <p:spPr bwMode="auto">
            <a:xfrm>
              <a:off x="3128625" y="1177731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上里町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8" name="Rectangle 127"/>
            <p:cNvSpPr>
              <a:spLocks noChangeArrowheads="1"/>
            </p:cNvSpPr>
            <p:nvPr/>
          </p:nvSpPr>
          <p:spPr bwMode="auto">
            <a:xfrm>
              <a:off x="5572235" y="2150299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行田市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29" name="Rectangle 128"/>
            <p:cNvSpPr>
              <a:spLocks noChangeArrowheads="1"/>
            </p:cNvSpPr>
            <p:nvPr/>
          </p:nvSpPr>
          <p:spPr bwMode="auto">
            <a:xfrm>
              <a:off x="6775848" y="2140172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加須市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0" name="Rectangle 129"/>
            <p:cNvSpPr>
              <a:spLocks noChangeArrowheads="1"/>
            </p:cNvSpPr>
            <p:nvPr/>
          </p:nvSpPr>
          <p:spPr bwMode="auto">
            <a:xfrm>
              <a:off x="6184731" y="1921504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羽生市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1" name="Rectangle 130"/>
            <p:cNvSpPr>
              <a:spLocks noChangeArrowheads="1"/>
            </p:cNvSpPr>
            <p:nvPr/>
          </p:nvSpPr>
          <p:spPr bwMode="auto">
            <a:xfrm>
              <a:off x="6860990" y="2798052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久喜市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2" name="Rectangle 131"/>
            <p:cNvSpPr>
              <a:spLocks noChangeArrowheads="1"/>
            </p:cNvSpPr>
            <p:nvPr/>
          </p:nvSpPr>
          <p:spPr bwMode="auto">
            <a:xfrm>
              <a:off x="7005769" y="3511444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蓮田市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3" name="Rectangle 132"/>
            <p:cNvSpPr>
              <a:spLocks noChangeArrowheads="1"/>
            </p:cNvSpPr>
            <p:nvPr/>
          </p:nvSpPr>
          <p:spPr bwMode="auto">
            <a:xfrm>
              <a:off x="7550752" y="2804803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幸手市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4" name="Rectangle 133"/>
            <p:cNvSpPr>
              <a:spLocks noChangeArrowheads="1"/>
            </p:cNvSpPr>
            <p:nvPr/>
          </p:nvSpPr>
          <p:spPr bwMode="auto">
            <a:xfrm>
              <a:off x="7126918" y="3260894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白岡市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5" name="Rectangle 134"/>
            <p:cNvSpPr>
              <a:spLocks noChangeArrowheads="1"/>
            </p:cNvSpPr>
            <p:nvPr/>
          </p:nvSpPr>
          <p:spPr bwMode="auto">
            <a:xfrm>
              <a:off x="7444606" y="3305153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宮代町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6" name="Rectangle 135"/>
            <p:cNvSpPr>
              <a:spLocks noChangeArrowheads="1"/>
            </p:cNvSpPr>
            <p:nvPr/>
          </p:nvSpPr>
          <p:spPr bwMode="auto">
            <a:xfrm>
              <a:off x="7654273" y="3165250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杉戸町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7" name="Rectangle 136"/>
            <p:cNvSpPr>
              <a:spLocks noChangeArrowheads="1"/>
            </p:cNvSpPr>
            <p:nvPr/>
          </p:nvSpPr>
          <p:spPr bwMode="auto">
            <a:xfrm>
              <a:off x="1672961" y="4093560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秩父市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8" name="Rectangle 137"/>
            <p:cNvSpPr>
              <a:spLocks noChangeArrowheads="1"/>
            </p:cNvSpPr>
            <p:nvPr/>
          </p:nvSpPr>
          <p:spPr bwMode="auto">
            <a:xfrm>
              <a:off x="3137252" y="3700482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横瀬町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39" name="Rectangle 138"/>
            <p:cNvSpPr>
              <a:spLocks noChangeArrowheads="1"/>
            </p:cNvSpPr>
            <p:nvPr/>
          </p:nvSpPr>
          <p:spPr bwMode="auto">
            <a:xfrm>
              <a:off x="2814313" y="2726413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皆野町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40" name="Rectangle 139"/>
            <p:cNvSpPr>
              <a:spLocks noChangeArrowheads="1"/>
            </p:cNvSpPr>
            <p:nvPr/>
          </p:nvSpPr>
          <p:spPr bwMode="auto">
            <a:xfrm>
              <a:off x="2983471" y="2395222"/>
              <a:ext cx="307777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長瀞町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  <p:sp>
          <p:nvSpPr>
            <p:cNvPr id="1141" name="Rectangle 140"/>
            <p:cNvSpPr>
              <a:spLocks noChangeArrowheads="1"/>
            </p:cNvSpPr>
            <p:nvPr/>
          </p:nvSpPr>
          <p:spPr bwMode="auto">
            <a:xfrm>
              <a:off x="1575067" y="3154748"/>
              <a:ext cx="410369" cy="12311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vert="horz" wrap="none" lIns="0" tIns="0" rIns="0" bIns="0" numCol="1" anchor="t" anchorCtr="0" compatLnSpc="1">
              <a:prstTxWarp prst="textNoShape">
                <a:avLst/>
              </a:prstTxWarp>
              <a:spAutoFit/>
            </a:bodyPr>
            <a:lstStyle>
              <a:lvl1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1pPr>
              <a:lvl2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2pPr>
              <a:lvl3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3pPr>
              <a:lvl4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4pPr>
              <a:lvl5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5pPr>
              <a:lvl6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6pPr>
              <a:lvl7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7pPr>
              <a:lvl8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8pPr>
              <a:lvl9pPr fontAlgn="base">
                <a:spcBef>
                  <a:spcPct val="0"/>
                </a:spcBef>
                <a:spcAft>
                  <a:spcPct val="0"/>
                </a:spcAft>
                <a:defRPr kumimoji="1">
                  <a:solidFill>
                    <a:schemeClr val="tx1"/>
                  </a:solidFill>
                  <a:latin typeface="Arial" pitchFamily="34" charset="0"/>
                  <a:ea typeface="ＭＳ Ｐゴシック" pitchFamily="50" charset="-128"/>
                  <a:cs typeface="ＭＳ Ｐゴシック" pitchFamily="50" charset="-128"/>
                </a:defRPr>
              </a:lvl9pPr>
            </a:lstStyle>
            <a:p>
              <a:pPr marL="0" marR="0" lvl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1" lang="ja-JP" altLang="ja-JP" sz="800" b="0" i="0" u="none" strike="noStrike" cap="none" normalizeH="0" baseline="0" smtClean="0">
                  <a:ln>
                    <a:noFill/>
                  </a:ln>
                  <a:solidFill>
                    <a:srgbClr val="404040"/>
                  </a:solidFill>
                  <a:effectLst/>
                  <a:latin typeface="メイリオ" panose="020B0604030504040204" pitchFamily="50" charset="-128"/>
                  <a:ea typeface="メイリオ" panose="020B0604030504040204" pitchFamily="50" charset="-128"/>
                  <a:cs typeface="メイリオ" panose="020B0604030504040204" pitchFamily="50" charset="-128"/>
                </a:rPr>
                <a:t>小鹿野町</a:t>
              </a:r>
              <a:endParaRPr kumimoji="1" lang="ja-JP" altLang="ja-JP" sz="800" b="0" i="0" u="none" strike="noStrike" cap="none" normalizeH="0" baseline="0" smtClean="0">
                <a:ln>
                  <a:noFill/>
                </a:ln>
                <a:solidFill>
                  <a:schemeClr val="tx1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3985658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</TotalTime>
  <Words>66</Words>
  <Application>Microsoft Office PowerPoint</Application>
  <PresentationFormat>画面に合わせる (4:3)</PresentationFormat>
  <Paragraphs>63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Office ​​テーマ</vt:lpstr>
      <vt:lpstr>PowerPoint プレゼンテーション</vt:lpstr>
    </vt:vector>
  </TitlesOfParts>
  <Company>Microsoft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pawapo</dc:creator>
  <cp:lastModifiedBy>pawapo</cp:lastModifiedBy>
  <cp:revision>2</cp:revision>
  <dcterms:created xsi:type="dcterms:W3CDTF">2019-10-17T14:32:24Z</dcterms:created>
  <dcterms:modified xsi:type="dcterms:W3CDTF">2019-10-17T14:49:21Z</dcterms:modified>
</cp:coreProperties>
</file>

<file path=docProps/thumbnail.jpeg>
</file>